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9" r:id="rId4"/>
    <p:sldMasterId id="2147483786" r:id="rId5"/>
    <p:sldMasterId id="2147484004" r:id="rId6"/>
    <p:sldMasterId id="2147484005" r:id="rId7"/>
    <p:sldMasterId id="2147483998" r:id="rId8"/>
    <p:sldMasterId id="2147483967" r:id="rId9"/>
    <p:sldMasterId id="2147483988" r:id="rId10"/>
  </p:sldMasterIdLst>
  <p:notesMasterIdLst>
    <p:notesMasterId r:id="rId30"/>
  </p:notesMasterIdLst>
  <p:handoutMasterIdLst>
    <p:handoutMasterId r:id="rId31"/>
  </p:handoutMasterIdLst>
  <p:sldIdLst>
    <p:sldId id="348" r:id="rId11"/>
    <p:sldId id="409" r:id="rId12"/>
    <p:sldId id="410" r:id="rId13"/>
    <p:sldId id="411" r:id="rId14"/>
    <p:sldId id="341" r:id="rId15"/>
    <p:sldId id="424" r:id="rId16"/>
    <p:sldId id="425" r:id="rId17"/>
    <p:sldId id="433" r:id="rId18"/>
    <p:sldId id="432" r:id="rId19"/>
    <p:sldId id="434" r:id="rId20"/>
    <p:sldId id="435" r:id="rId21"/>
    <p:sldId id="436" r:id="rId22"/>
    <p:sldId id="437" r:id="rId23"/>
    <p:sldId id="429" r:id="rId24"/>
    <p:sldId id="413" r:id="rId25"/>
    <p:sldId id="440" r:id="rId26"/>
    <p:sldId id="441" r:id="rId27"/>
    <p:sldId id="442" r:id="rId28"/>
    <p:sldId id="419" r:id="rId29"/>
  </p:sldIdLst>
  <p:sldSz cx="12192000" cy="6858000"/>
  <p:notesSz cx="6858000" cy="9144000"/>
  <p:defaultTex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4E8F0"/>
    <a:srgbClr val="5188FD"/>
    <a:srgbClr val="65E8FF"/>
    <a:srgbClr val="C179FF"/>
    <a:srgbClr val="465466"/>
    <a:srgbClr val="17B6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yl jasny 2 — Ak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113A9D2-9D6B-4929-AA2D-F23B5EE8CBE7}" styleName="Styl z motywem 2 — Ak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Styl jasny 2 — Ak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99" autoAdjust="0"/>
    <p:restoredTop sz="91429"/>
  </p:normalViewPr>
  <p:slideViewPr>
    <p:cSldViewPr snapToGrid="0" snapToObjects="1">
      <p:cViewPr varScale="1">
        <p:scale>
          <a:sx n="78" d="100"/>
          <a:sy n="78" d="100"/>
        </p:scale>
        <p:origin x="845" y="7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160" d="100"/>
          <a:sy n="160" d="100"/>
        </p:scale>
        <p:origin x="5584" y="1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a:extLst>
              <a:ext uri="{FF2B5EF4-FFF2-40B4-BE49-F238E27FC236}">
                <a16:creationId xmlns:a16="http://schemas.microsoft.com/office/drawing/2014/main" id="{A6BD94A4-CCCF-8D47-A89C-981986C4A10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4" name="Symbol zastępczy stopki 3">
            <a:extLst>
              <a:ext uri="{FF2B5EF4-FFF2-40B4-BE49-F238E27FC236}">
                <a16:creationId xmlns:a16="http://schemas.microsoft.com/office/drawing/2014/main" id="{827AD2BD-3021-D145-B4BD-785D2D2D19F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a:extLst>
              <a:ext uri="{FF2B5EF4-FFF2-40B4-BE49-F238E27FC236}">
                <a16:creationId xmlns:a16="http://schemas.microsoft.com/office/drawing/2014/main" id="{C3B9396B-7042-6047-B66A-DD401DADB1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1E4EBB-A9D9-0C49-8598-281F2DA99030}" type="slidenum">
              <a:rPr lang="pl-PL" smtClean="0"/>
              <a:t>‹#›</a:t>
            </a:fld>
            <a:endParaRPr lang="pl-PL"/>
          </a:p>
        </p:txBody>
      </p:sp>
      <p:sp>
        <p:nvSpPr>
          <p:cNvPr id="6" name="Symbol zastępczy daty 5">
            <a:extLst>
              <a:ext uri="{FF2B5EF4-FFF2-40B4-BE49-F238E27FC236}">
                <a16:creationId xmlns:a16="http://schemas.microsoft.com/office/drawing/2014/main" id="{05A95C8F-4747-FD4A-9B7B-BFB9BF8404F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D80ECAF-4133-7F48-AF73-21C9622B6484}" type="datetimeFigureOut">
              <a:rPr lang="pl-PL" smtClean="0"/>
              <a:t>01.02.2023</a:t>
            </a:fld>
            <a:endParaRPr lang="pl-PL"/>
          </a:p>
        </p:txBody>
      </p:sp>
    </p:spTree>
    <p:extLst>
      <p:ext uri="{BB962C8B-B14F-4D97-AF65-F5344CB8AC3E}">
        <p14:creationId xmlns:p14="http://schemas.microsoft.com/office/powerpoint/2010/main" val="14919396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2C426C-A5D1-A14F-AC3E-73108A109E56}" type="datetimeFigureOut">
              <a:rPr lang="en-US" smtClean="0"/>
              <a:t>2/1/2023</a:t>
            </a:fld>
            <a:endParaRPr lang="en-US"/>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BC044E-B77F-384B-A92B-807295D56904}" type="slidenum">
              <a:rPr lang="en-US" smtClean="0"/>
              <a:t>‹#›</a:t>
            </a:fld>
            <a:endParaRPr lang="en-US"/>
          </a:p>
        </p:txBody>
      </p:sp>
    </p:spTree>
    <p:extLst>
      <p:ext uri="{BB962C8B-B14F-4D97-AF65-F5344CB8AC3E}">
        <p14:creationId xmlns:p14="http://schemas.microsoft.com/office/powerpoint/2010/main" val="3070085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E384D"/>
                </a:solidFill>
                <a:effectLst/>
                <a:latin typeface="Roboto" panose="02000000000000000000" pitchFamily="2" charset="0"/>
              </a:rPr>
              <a:t>In Novacura Flow, Production management and Maintenance management are parts of the same manufacturing solution. The service team can </a:t>
            </a:r>
            <a:r>
              <a:rPr lang="en-GB" b="1" i="0" dirty="0">
                <a:solidFill>
                  <a:srgbClr val="2E384D"/>
                </a:solidFill>
                <a:effectLst/>
                <a:latin typeface="Roboto" panose="02000000000000000000" pitchFamily="2" charset="0"/>
              </a:rPr>
              <a:t>fit maintenance activities into production plans</a:t>
            </a:r>
            <a:r>
              <a:rPr lang="en-GB" b="0" i="0" dirty="0">
                <a:solidFill>
                  <a:srgbClr val="2E384D"/>
                </a:solidFill>
                <a:effectLst/>
                <a:latin typeface="Roboto" panose="02000000000000000000" pitchFamily="2" charset="0"/>
              </a:rPr>
              <a:t>, even if they change every hour. Moreover, whenever downtime is identified on the shop floor, the maintenance team can be </a:t>
            </a:r>
            <a:r>
              <a:rPr lang="en-GB" b="1" i="0" dirty="0">
                <a:solidFill>
                  <a:srgbClr val="2E384D"/>
                </a:solidFill>
                <a:effectLst/>
                <a:latin typeface="Roboto" panose="02000000000000000000" pitchFamily="2" charset="0"/>
              </a:rPr>
              <a:t>automatically notified</a:t>
            </a:r>
            <a:r>
              <a:rPr lang="en-GB" b="0" i="0" dirty="0">
                <a:solidFill>
                  <a:srgbClr val="2E384D"/>
                </a:solidFill>
                <a:effectLst/>
                <a:latin typeface="Roboto" panose="02000000000000000000" pitchFamily="2" charset="0"/>
              </a:rPr>
              <a:t> in the mobile application and start activities before the machine operator starts calling for help. That will help </a:t>
            </a:r>
            <a:r>
              <a:rPr lang="en-GB" b="1" i="0" dirty="0">
                <a:solidFill>
                  <a:srgbClr val="2E384D"/>
                </a:solidFill>
                <a:effectLst/>
                <a:latin typeface="Roboto" panose="02000000000000000000" pitchFamily="2" charset="0"/>
              </a:rPr>
              <a:t>reduce MTW.</a:t>
            </a:r>
            <a:endParaRPr lang="en-PL" dirty="0"/>
          </a:p>
        </p:txBody>
      </p:sp>
      <p:sp>
        <p:nvSpPr>
          <p:cNvPr id="4" name="Slide Number Placeholder 3"/>
          <p:cNvSpPr>
            <a:spLocks noGrp="1"/>
          </p:cNvSpPr>
          <p:nvPr>
            <p:ph type="sldNum" sz="quarter" idx="5"/>
          </p:nvPr>
        </p:nvSpPr>
        <p:spPr/>
        <p:txBody>
          <a:bodyPr/>
          <a:lstStyle/>
          <a:p>
            <a:fld id="{25BC044E-B77F-384B-A92B-807295D56904}" type="slidenum">
              <a:rPr lang="en-US" smtClean="0"/>
              <a:t>5</a:t>
            </a:fld>
            <a:endParaRPr lang="en-US"/>
          </a:p>
        </p:txBody>
      </p:sp>
    </p:spTree>
    <p:extLst>
      <p:ext uri="{BB962C8B-B14F-4D97-AF65-F5344CB8AC3E}">
        <p14:creationId xmlns:p14="http://schemas.microsoft.com/office/powerpoint/2010/main" val="2830762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E384D"/>
                </a:solidFill>
                <a:effectLst/>
                <a:latin typeface="Roboto" panose="02000000000000000000" pitchFamily="2" charset="0"/>
              </a:rPr>
              <a:t>In Novacura Flow, Production management and Maintenance management are parts of the same manufacturing solution. The service team can </a:t>
            </a:r>
            <a:r>
              <a:rPr lang="en-GB" b="1" i="0" dirty="0">
                <a:solidFill>
                  <a:srgbClr val="2E384D"/>
                </a:solidFill>
                <a:effectLst/>
                <a:latin typeface="Roboto" panose="02000000000000000000" pitchFamily="2" charset="0"/>
              </a:rPr>
              <a:t>fit maintenance activities into production plans</a:t>
            </a:r>
            <a:r>
              <a:rPr lang="en-GB" b="0" i="0" dirty="0">
                <a:solidFill>
                  <a:srgbClr val="2E384D"/>
                </a:solidFill>
                <a:effectLst/>
                <a:latin typeface="Roboto" panose="02000000000000000000" pitchFamily="2" charset="0"/>
              </a:rPr>
              <a:t>, even if they change every hour. Moreover, whenever downtime is identified on the shop floor, the maintenance team can be </a:t>
            </a:r>
            <a:r>
              <a:rPr lang="en-GB" b="1" i="0" dirty="0">
                <a:solidFill>
                  <a:srgbClr val="2E384D"/>
                </a:solidFill>
                <a:effectLst/>
                <a:latin typeface="Roboto" panose="02000000000000000000" pitchFamily="2" charset="0"/>
              </a:rPr>
              <a:t>automatically notified</a:t>
            </a:r>
            <a:r>
              <a:rPr lang="en-GB" b="0" i="0" dirty="0">
                <a:solidFill>
                  <a:srgbClr val="2E384D"/>
                </a:solidFill>
                <a:effectLst/>
                <a:latin typeface="Roboto" panose="02000000000000000000" pitchFamily="2" charset="0"/>
              </a:rPr>
              <a:t> in the mobile application and start activities before the machine operator starts calling for help. That will help </a:t>
            </a:r>
            <a:r>
              <a:rPr lang="en-GB" b="1" i="0" dirty="0">
                <a:solidFill>
                  <a:srgbClr val="2E384D"/>
                </a:solidFill>
                <a:effectLst/>
                <a:latin typeface="Roboto" panose="02000000000000000000" pitchFamily="2" charset="0"/>
              </a:rPr>
              <a:t>reduce MTW.</a:t>
            </a:r>
            <a:endParaRPr lang="en-PL" dirty="0"/>
          </a:p>
        </p:txBody>
      </p:sp>
      <p:sp>
        <p:nvSpPr>
          <p:cNvPr id="4" name="Slide Number Placeholder 3"/>
          <p:cNvSpPr>
            <a:spLocks noGrp="1"/>
          </p:cNvSpPr>
          <p:nvPr>
            <p:ph type="sldNum" sz="quarter" idx="5"/>
          </p:nvPr>
        </p:nvSpPr>
        <p:spPr/>
        <p:txBody>
          <a:bodyPr/>
          <a:lstStyle/>
          <a:p>
            <a:fld id="{25BC044E-B77F-384B-A92B-807295D56904}" type="slidenum">
              <a:rPr lang="en-US" smtClean="0"/>
              <a:t>6</a:t>
            </a:fld>
            <a:endParaRPr lang="en-US"/>
          </a:p>
        </p:txBody>
      </p:sp>
    </p:spTree>
    <p:extLst>
      <p:ext uri="{BB962C8B-B14F-4D97-AF65-F5344CB8AC3E}">
        <p14:creationId xmlns:p14="http://schemas.microsoft.com/office/powerpoint/2010/main" val="1563852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E384D"/>
                </a:solidFill>
                <a:effectLst/>
                <a:latin typeface="Roboto" panose="02000000000000000000" pitchFamily="2" charset="0"/>
              </a:rPr>
              <a:t>In Novacura Flow, Production management and Maintenance management are parts of the same manufacturing solution. The service team can </a:t>
            </a:r>
            <a:r>
              <a:rPr lang="en-GB" b="1" i="0" dirty="0">
                <a:solidFill>
                  <a:srgbClr val="2E384D"/>
                </a:solidFill>
                <a:effectLst/>
                <a:latin typeface="Roboto" panose="02000000000000000000" pitchFamily="2" charset="0"/>
              </a:rPr>
              <a:t>fit maintenance activities into production plans</a:t>
            </a:r>
            <a:r>
              <a:rPr lang="en-GB" b="0" i="0" dirty="0">
                <a:solidFill>
                  <a:srgbClr val="2E384D"/>
                </a:solidFill>
                <a:effectLst/>
                <a:latin typeface="Roboto" panose="02000000000000000000" pitchFamily="2" charset="0"/>
              </a:rPr>
              <a:t>, even if they change every hour. Moreover, whenever downtime is identified on the shop floor, the maintenance team can be </a:t>
            </a:r>
            <a:r>
              <a:rPr lang="en-GB" b="1" i="0" dirty="0">
                <a:solidFill>
                  <a:srgbClr val="2E384D"/>
                </a:solidFill>
                <a:effectLst/>
                <a:latin typeface="Roboto" panose="02000000000000000000" pitchFamily="2" charset="0"/>
              </a:rPr>
              <a:t>automatically notified</a:t>
            </a:r>
            <a:r>
              <a:rPr lang="en-GB" b="0" i="0" dirty="0">
                <a:solidFill>
                  <a:srgbClr val="2E384D"/>
                </a:solidFill>
                <a:effectLst/>
                <a:latin typeface="Roboto" panose="02000000000000000000" pitchFamily="2" charset="0"/>
              </a:rPr>
              <a:t> in the mobile application and start activities before the machine operator starts calling for help. That will help </a:t>
            </a:r>
            <a:r>
              <a:rPr lang="en-GB" b="1" i="0" dirty="0">
                <a:solidFill>
                  <a:srgbClr val="2E384D"/>
                </a:solidFill>
                <a:effectLst/>
                <a:latin typeface="Roboto" panose="02000000000000000000" pitchFamily="2" charset="0"/>
              </a:rPr>
              <a:t>reduce MTW.</a:t>
            </a:r>
            <a:endParaRPr lang="en-PL" dirty="0"/>
          </a:p>
        </p:txBody>
      </p:sp>
      <p:sp>
        <p:nvSpPr>
          <p:cNvPr id="4" name="Slide Number Placeholder 3"/>
          <p:cNvSpPr>
            <a:spLocks noGrp="1"/>
          </p:cNvSpPr>
          <p:nvPr>
            <p:ph type="sldNum" sz="quarter" idx="5"/>
          </p:nvPr>
        </p:nvSpPr>
        <p:spPr/>
        <p:txBody>
          <a:bodyPr/>
          <a:lstStyle/>
          <a:p>
            <a:fld id="{25BC044E-B77F-384B-A92B-807295D56904}" type="slidenum">
              <a:rPr lang="en-US" smtClean="0"/>
              <a:t>7</a:t>
            </a:fld>
            <a:endParaRPr lang="en-US"/>
          </a:p>
        </p:txBody>
      </p:sp>
    </p:spTree>
    <p:extLst>
      <p:ext uri="{BB962C8B-B14F-4D97-AF65-F5344CB8AC3E}">
        <p14:creationId xmlns:p14="http://schemas.microsoft.com/office/powerpoint/2010/main" val="1759692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E384D"/>
                </a:solidFill>
                <a:effectLst/>
                <a:latin typeface="Roboto" panose="02000000000000000000" pitchFamily="2" charset="0"/>
              </a:rPr>
              <a:t>In Novacura Flow, Production management and Maintenance management are parts of the same manufacturing solution. The service team can </a:t>
            </a:r>
            <a:r>
              <a:rPr lang="en-GB" b="1" i="0" dirty="0">
                <a:solidFill>
                  <a:srgbClr val="2E384D"/>
                </a:solidFill>
                <a:effectLst/>
                <a:latin typeface="Roboto" panose="02000000000000000000" pitchFamily="2" charset="0"/>
              </a:rPr>
              <a:t>fit maintenance activities into production plans</a:t>
            </a:r>
            <a:r>
              <a:rPr lang="en-GB" b="0" i="0" dirty="0">
                <a:solidFill>
                  <a:srgbClr val="2E384D"/>
                </a:solidFill>
                <a:effectLst/>
                <a:latin typeface="Roboto" panose="02000000000000000000" pitchFamily="2" charset="0"/>
              </a:rPr>
              <a:t>, even if they change every hour. Moreover, whenever downtime is identified on the shop floor, the maintenance team can be </a:t>
            </a:r>
            <a:r>
              <a:rPr lang="en-GB" b="1" i="0" dirty="0">
                <a:solidFill>
                  <a:srgbClr val="2E384D"/>
                </a:solidFill>
                <a:effectLst/>
                <a:latin typeface="Roboto" panose="02000000000000000000" pitchFamily="2" charset="0"/>
              </a:rPr>
              <a:t>automatically notified</a:t>
            </a:r>
            <a:r>
              <a:rPr lang="en-GB" b="0" i="0" dirty="0">
                <a:solidFill>
                  <a:srgbClr val="2E384D"/>
                </a:solidFill>
                <a:effectLst/>
                <a:latin typeface="Roboto" panose="02000000000000000000" pitchFamily="2" charset="0"/>
              </a:rPr>
              <a:t> in the mobile application and start activities before the machine operator starts calling for help. That will help </a:t>
            </a:r>
            <a:r>
              <a:rPr lang="en-GB" b="1" i="0" dirty="0">
                <a:solidFill>
                  <a:srgbClr val="2E384D"/>
                </a:solidFill>
                <a:effectLst/>
                <a:latin typeface="Roboto" panose="02000000000000000000" pitchFamily="2" charset="0"/>
              </a:rPr>
              <a:t>reduce MTW.</a:t>
            </a:r>
            <a:endParaRPr lang="en-PL" dirty="0"/>
          </a:p>
        </p:txBody>
      </p:sp>
      <p:sp>
        <p:nvSpPr>
          <p:cNvPr id="4" name="Slide Number Placeholder 3"/>
          <p:cNvSpPr>
            <a:spLocks noGrp="1"/>
          </p:cNvSpPr>
          <p:nvPr>
            <p:ph type="sldNum" sz="quarter" idx="5"/>
          </p:nvPr>
        </p:nvSpPr>
        <p:spPr/>
        <p:txBody>
          <a:bodyPr/>
          <a:lstStyle/>
          <a:p>
            <a:fld id="{25BC044E-B77F-384B-A92B-807295D56904}" type="slidenum">
              <a:rPr lang="en-US" smtClean="0"/>
              <a:t>8</a:t>
            </a:fld>
            <a:endParaRPr lang="en-US"/>
          </a:p>
        </p:txBody>
      </p:sp>
    </p:spTree>
    <p:extLst>
      <p:ext uri="{BB962C8B-B14F-4D97-AF65-F5344CB8AC3E}">
        <p14:creationId xmlns:p14="http://schemas.microsoft.com/office/powerpoint/2010/main" val="311062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E384D"/>
                </a:solidFill>
                <a:effectLst/>
                <a:latin typeface="Roboto" panose="02000000000000000000" pitchFamily="2" charset="0"/>
              </a:rPr>
              <a:t>In Novacura Flow, Production management and Maintenance management are parts of the same manufacturing solution. The service team can </a:t>
            </a:r>
            <a:r>
              <a:rPr lang="en-GB" b="1" i="0" dirty="0">
                <a:solidFill>
                  <a:srgbClr val="2E384D"/>
                </a:solidFill>
                <a:effectLst/>
                <a:latin typeface="Roboto" panose="02000000000000000000" pitchFamily="2" charset="0"/>
              </a:rPr>
              <a:t>fit maintenance activities into production plans</a:t>
            </a:r>
            <a:r>
              <a:rPr lang="en-GB" b="0" i="0" dirty="0">
                <a:solidFill>
                  <a:srgbClr val="2E384D"/>
                </a:solidFill>
                <a:effectLst/>
                <a:latin typeface="Roboto" panose="02000000000000000000" pitchFamily="2" charset="0"/>
              </a:rPr>
              <a:t>, even if they change every hour. Moreover, whenever downtime is identified on the shop floor, the maintenance team can be </a:t>
            </a:r>
            <a:r>
              <a:rPr lang="en-GB" b="1" i="0" dirty="0">
                <a:solidFill>
                  <a:srgbClr val="2E384D"/>
                </a:solidFill>
                <a:effectLst/>
                <a:latin typeface="Roboto" panose="02000000000000000000" pitchFamily="2" charset="0"/>
              </a:rPr>
              <a:t>automatically notified</a:t>
            </a:r>
            <a:r>
              <a:rPr lang="en-GB" b="0" i="0" dirty="0">
                <a:solidFill>
                  <a:srgbClr val="2E384D"/>
                </a:solidFill>
                <a:effectLst/>
                <a:latin typeface="Roboto" panose="02000000000000000000" pitchFamily="2" charset="0"/>
              </a:rPr>
              <a:t> in the mobile application and start activities before the machine operator starts calling for help. That will help </a:t>
            </a:r>
            <a:r>
              <a:rPr lang="en-GB" b="1" i="0" dirty="0">
                <a:solidFill>
                  <a:srgbClr val="2E384D"/>
                </a:solidFill>
                <a:effectLst/>
                <a:latin typeface="Roboto" panose="02000000000000000000" pitchFamily="2" charset="0"/>
              </a:rPr>
              <a:t>reduce MTW.</a:t>
            </a:r>
            <a:endParaRPr lang="en-PL" dirty="0"/>
          </a:p>
        </p:txBody>
      </p:sp>
      <p:sp>
        <p:nvSpPr>
          <p:cNvPr id="4" name="Slide Number Placeholder 3"/>
          <p:cNvSpPr>
            <a:spLocks noGrp="1"/>
          </p:cNvSpPr>
          <p:nvPr>
            <p:ph type="sldNum" sz="quarter" idx="5"/>
          </p:nvPr>
        </p:nvSpPr>
        <p:spPr/>
        <p:txBody>
          <a:bodyPr/>
          <a:lstStyle/>
          <a:p>
            <a:fld id="{25BC044E-B77F-384B-A92B-807295D56904}" type="slidenum">
              <a:rPr lang="en-US" smtClean="0"/>
              <a:t>9</a:t>
            </a:fld>
            <a:endParaRPr lang="en-US"/>
          </a:p>
        </p:txBody>
      </p:sp>
    </p:spTree>
    <p:extLst>
      <p:ext uri="{BB962C8B-B14F-4D97-AF65-F5344CB8AC3E}">
        <p14:creationId xmlns:p14="http://schemas.microsoft.com/office/powerpoint/2010/main" val="34391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E384D"/>
                </a:solidFill>
                <a:effectLst/>
                <a:latin typeface="Roboto" panose="02000000000000000000" pitchFamily="2" charset="0"/>
              </a:rPr>
              <a:t>In Novacura Flow, Production management and Maintenance management are parts of the same manufacturing solution. The service team can </a:t>
            </a:r>
            <a:r>
              <a:rPr lang="en-GB" b="1" i="0" dirty="0">
                <a:solidFill>
                  <a:srgbClr val="2E384D"/>
                </a:solidFill>
                <a:effectLst/>
                <a:latin typeface="Roboto" panose="02000000000000000000" pitchFamily="2" charset="0"/>
              </a:rPr>
              <a:t>fit maintenance activities into production plans</a:t>
            </a:r>
            <a:r>
              <a:rPr lang="en-GB" b="0" i="0" dirty="0">
                <a:solidFill>
                  <a:srgbClr val="2E384D"/>
                </a:solidFill>
                <a:effectLst/>
                <a:latin typeface="Roboto" panose="02000000000000000000" pitchFamily="2" charset="0"/>
              </a:rPr>
              <a:t>, even if they change every hour. Moreover, whenever downtime is identified on the shop floor, the maintenance team can be </a:t>
            </a:r>
            <a:r>
              <a:rPr lang="en-GB" b="1" i="0" dirty="0">
                <a:solidFill>
                  <a:srgbClr val="2E384D"/>
                </a:solidFill>
                <a:effectLst/>
                <a:latin typeface="Roboto" panose="02000000000000000000" pitchFamily="2" charset="0"/>
              </a:rPr>
              <a:t>automatically notified</a:t>
            </a:r>
            <a:r>
              <a:rPr lang="en-GB" b="0" i="0" dirty="0">
                <a:solidFill>
                  <a:srgbClr val="2E384D"/>
                </a:solidFill>
                <a:effectLst/>
                <a:latin typeface="Roboto" panose="02000000000000000000" pitchFamily="2" charset="0"/>
              </a:rPr>
              <a:t> in the mobile application and start activities before the machine operator starts calling for help. That will help </a:t>
            </a:r>
            <a:r>
              <a:rPr lang="en-GB" b="1" i="0" dirty="0">
                <a:solidFill>
                  <a:srgbClr val="2E384D"/>
                </a:solidFill>
                <a:effectLst/>
                <a:latin typeface="Roboto" panose="02000000000000000000" pitchFamily="2" charset="0"/>
              </a:rPr>
              <a:t>reduce MTW.</a:t>
            </a:r>
            <a:endParaRPr lang="en-PL" dirty="0"/>
          </a:p>
        </p:txBody>
      </p:sp>
      <p:sp>
        <p:nvSpPr>
          <p:cNvPr id="4" name="Slide Number Placeholder 3"/>
          <p:cNvSpPr>
            <a:spLocks noGrp="1"/>
          </p:cNvSpPr>
          <p:nvPr>
            <p:ph type="sldNum" sz="quarter" idx="5"/>
          </p:nvPr>
        </p:nvSpPr>
        <p:spPr/>
        <p:txBody>
          <a:bodyPr/>
          <a:lstStyle/>
          <a:p>
            <a:fld id="{25BC044E-B77F-384B-A92B-807295D56904}" type="slidenum">
              <a:rPr lang="en-US" smtClean="0"/>
              <a:t>10</a:t>
            </a:fld>
            <a:endParaRPr lang="en-US"/>
          </a:p>
        </p:txBody>
      </p:sp>
    </p:spTree>
    <p:extLst>
      <p:ext uri="{BB962C8B-B14F-4D97-AF65-F5344CB8AC3E}">
        <p14:creationId xmlns:p14="http://schemas.microsoft.com/office/powerpoint/2010/main" val="2103190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E384D"/>
                </a:solidFill>
                <a:effectLst/>
                <a:latin typeface="Roboto" panose="02000000000000000000" pitchFamily="2" charset="0"/>
              </a:rPr>
              <a:t>In Novacura Flow, Production management and Maintenance management are parts of the same manufacturing solution. The service team can </a:t>
            </a:r>
            <a:r>
              <a:rPr lang="en-GB" b="1" i="0" dirty="0">
                <a:solidFill>
                  <a:srgbClr val="2E384D"/>
                </a:solidFill>
                <a:effectLst/>
                <a:latin typeface="Roboto" panose="02000000000000000000" pitchFamily="2" charset="0"/>
              </a:rPr>
              <a:t>fit maintenance activities into production plans</a:t>
            </a:r>
            <a:r>
              <a:rPr lang="en-GB" b="0" i="0" dirty="0">
                <a:solidFill>
                  <a:srgbClr val="2E384D"/>
                </a:solidFill>
                <a:effectLst/>
                <a:latin typeface="Roboto" panose="02000000000000000000" pitchFamily="2" charset="0"/>
              </a:rPr>
              <a:t>, even if they change every hour. Moreover, whenever downtime is identified on the shop floor, the maintenance team can be </a:t>
            </a:r>
            <a:r>
              <a:rPr lang="en-GB" b="1" i="0" dirty="0">
                <a:solidFill>
                  <a:srgbClr val="2E384D"/>
                </a:solidFill>
                <a:effectLst/>
                <a:latin typeface="Roboto" panose="02000000000000000000" pitchFamily="2" charset="0"/>
              </a:rPr>
              <a:t>automatically notified</a:t>
            </a:r>
            <a:r>
              <a:rPr lang="en-GB" b="0" i="0" dirty="0">
                <a:solidFill>
                  <a:srgbClr val="2E384D"/>
                </a:solidFill>
                <a:effectLst/>
                <a:latin typeface="Roboto" panose="02000000000000000000" pitchFamily="2" charset="0"/>
              </a:rPr>
              <a:t> in the mobile application and start activities before the machine operator starts calling for help. That will help </a:t>
            </a:r>
            <a:r>
              <a:rPr lang="en-GB" b="1" i="0" dirty="0">
                <a:solidFill>
                  <a:srgbClr val="2E384D"/>
                </a:solidFill>
                <a:effectLst/>
                <a:latin typeface="Roboto" panose="02000000000000000000" pitchFamily="2" charset="0"/>
              </a:rPr>
              <a:t>reduce MTW.</a:t>
            </a:r>
            <a:endParaRPr lang="en-PL" dirty="0"/>
          </a:p>
        </p:txBody>
      </p:sp>
      <p:sp>
        <p:nvSpPr>
          <p:cNvPr id="4" name="Slide Number Placeholder 3"/>
          <p:cNvSpPr>
            <a:spLocks noGrp="1"/>
          </p:cNvSpPr>
          <p:nvPr>
            <p:ph type="sldNum" sz="quarter" idx="5"/>
          </p:nvPr>
        </p:nvSpPr>
        <p:spPr/>
        <p:txBody>
          <a:bodyPr/>
          <a:lstStyle/>
          <a:p>
            <a:fld id="{25BC044E-B77F-384B-A92B-807295D56904}" type="slidenum">
              <a:rPr lang="en-US" smtClean="0"/>
              <a:t>11</a:t>
            </a:fld>
            <a:endParaRPr lang="en-US"/>
          </a:p>
        </p:txBody>
      </p:sp>
    </p:spTree>
    <p:extLst>
      <p:ext uri="{BB962C8B-B14F-4D97-AF65-F5344CB8AC3E}">
        <p14:creationId xmlns:p14="http://schemas.microsoft.com/office/powerpoint/2010/main" val="371902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E384D"/>
                </a:solidFill>
                <a:effectLst/>
                <a:latin typeface="Roboto" panose="02000000000000000000" pitchFamily="2" charset="0"/>
              </a:rPr>
              <a:t>In Novacura Flow, Production management and Maintenance management are parts of the same manufacturing solution. The service team can </a:t>
            </a:r>
            <a:r>
              <a:rPr lang="en-GB" b="1" i="0" dirty="0">
                <a:solidFill>
                  <a:srgbClr val="2E384D"/>
                </a:solidFill>
                <a:effectLst/>
                <a:latin typeface="Roboto" panose="02000000000000000000" pitchFamily="2" charset="0"/>
              </a:rPr>
              <a:t>fit maintenance activities into production plans</a:t>
            </a:r>
            <a:r>
              <a:rPr lang="en-GB" b="0" i="0" dirty="0">
                <a:solidFill>
                  <a:srgbClr val="2E384D"/>
                </a:solidFill>
                <a:effectLst/>
                <a:latin typeface="Roboto" panose="02000000000000000000" pitchFamily="2" charset="0"/>
              </a:rPr>
              <a:t>, even if they change every hour. Moreover, whenever downtime is identified on the shop floor, the maintenance team can be </a:t>
            </a:r>
            <a:r>
              <a:rPr lang="en-GB" b="1" i="0" dirty="0">
                <a:solidFill>
                  <a:srgbClr val="2E384D"/>
                </a:solidFill>
                <a:effectLst/>
                <a:latin typeface="Roboto" panose="02000000000000000000" pitchFamily="2" charset="0"/>
              </a:rPr>
              <a:t>automatically notified</a:t>
            </a:r>
            <a:r>
              <a:rPr lang="en-GB" b="0" i="0" dirty="0">
                <a:solidFill>
                  <a:srgbClr val="2E384D"/>
                </a:solidFill>
                <a:effectLst/>
                <a:latin typeface="Roboto" panose="02000000000000000000" pitchFamily="2" charset="0"/>
              </a:rPr>
              <a:t> in the mobile application and start activities before the machine operator starts calling for help. That will help </a:t>
            </a:r>
            <a:r>
              <a:rPr lang="en-GB" b="1" i="0" dirty="0">
                <a:solidFill>
                  <a:srgbClr val="2E384D"/>
                </a:solidFill>
                <a:effectLst/>
                <a:latin typeface="Roboto" panose="02000000000000000000" pitchFamily="2" charset="0"/>
              </a:rPr>
              <a:t>reduce MTW.</a:t>
            </a:r>
            <a:endParaRPr lang="en-PL" dirty="0"/>
          </a:p>
        </p:txBody>
      </p:sp>
      <p:sp>
        <p:nvSpPr>
          <p:cNvPr id="4" name="Slide Number Placeholder 3"/>
          <p:cNvSpPr>
            <a:spLocks noGrp="1"/>
          </p:cNvSpPr>
          <p:nvPr>
            <p:ph type="sldNum" sz="quarter" idx="5"/>
          </p:nvPr>
        </p:nvSpPr>
        <p:spPr/>
        <p:txBody>
          <a:bodyPr/>
          <a:lstStyle/>
          <a:p>
            <a:fld id="{25BC044E-B77F-384B-A92B-807295D56904}" type="slidenum">
              <a:rPr lang="en-US" smtClean="0"/>
              <a:t>12</a:t>
            </a:fld>
            <a:endParaRPr lang="en-US"/>
          </a:p>
        </p:txBody>
      </p:sp>
    </p:spTree>
    <p:extLst>
      <p:ext uri="{BB962C8B-B14F-4D97-AF65-F5344CB8AC3E}">
        <p14:creationId xmlns:p14="http://schemas.microsoft.com/office/powerpoint/2010/main" val="4050917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E384D"/>
                </a:solidFill>
                <a:effectLst/>
                <a:latin typeface="Roboto" panose="02000000000000000000" pitchFamily="2" charset="0"/>
              </a:rPr>
              <a:t>In Novacura Flow, Production management and Maintenance management are parts of the same manufacturing solution. The service team can </a:t>
            </a:r>
            <a:r>
              <a:rPr lang="en-GB" b="1" i="0" dirty="0">
                <a:solidFill>
                  <a:srgbClr val="2E384D"/>
                </a:solidFill>
                <a:effectLst/>
                <a:latin typeface="Roboto" panose="02000000000000000000" pitchFamily="2" charset="0"/>
              </a:rPr>
              <a:t>fit maintenance activities into production plans</a:t>
            </a:r>
            <a:r>
              <a:rPr lang="en-GB" b="0" i="0" dirty="0">
                <a:solidFill>
                  <a:srgbClr val="2E384D"/>
                </a:solidFill>
                <a:effectLst/>
                <a:latin typeface="Roboto" panose="02000000000000000000" pitchFamily="2" charset="0"/>
              </a:rPr>
              <a:t>, even if they change every hour. Moreover, whenever downtime is identified on the shop floor, the maintenance team can be </a:t>
            </a:r>
            <a:r>
              <a:rPr lang="en-GB" b="1" i="0" dirty="0">
                <a:solidFill>
                  <a:srgbClr val="2E384D"/>
                </a:solidFill>
                <a:effectLst/>
                <a:latin typeface="Roboto" panose="02000000000000000000" pitchFamily="2" charset="0"/>
              </a:rPr>
              <a:t>automatically notified</a:t>
            </a:r>
            <a:r>
              <a:rPr lang="en-GB" b="0" i="0" dirty="0">
                <a:solidFill>
                  <a:srgbClr val="2E384D"/>
                </a:solidFill>
                <a:effectLst/>
                <a:latin typeface="Roboto" panose="02000000000000000000" pitchFamily="2" charset="0"/>
              </a:rPr>
              <a:t> in the mobile application and start activities before the machine operator starts calling for help. That will help </a:t>
            </a:r>
            <a:r>
              <a:rPr lang="en-GB" b="1" i="0" dirty="0">
                <a:solidFill>
                  <a:srgbClr val="2E384D"/>
                </a:solidFill>
                <a:effectLst/>
                <a:latin typeface="Roboto" panose="02000000000000000000" pitchFamily="2" charset="0"/>
              </a:rPr>
              <a:t>reduce MTW.</a:t>
            </a:r>
            <a:endParaRPr lang="en-PL" dirty="0"/>
          </a:p>
        </p:txBody>
      </p:sp>
      <p:sp>
        <p:nvSpPr>
          <p:cNvPr id="4" name="Slide Number Placeholder 3"/>
          <p:cNvSpPr>
            <a:spLocks noGrp="1"/>
          </p:cNvSpPr>
          <p:nvPr>
            <p:ph type="sldNum" sz="quarter" idx="5"/>
          </p:nvPr>
        </p:nvSpPr>
        <p:spPr/>
        <p:txBody>
          <a:bodyPr/>
          <a:lstStyle/>
          <a:p>
            <a:fld id="{25BC044E-B77F-384B-A92B-807295D56904}" type="slidenum">
              <a:rPr lang="en-US" smtClean="0"/>
              <a:t>13</a:t>
            </a:fld>
            <a:endParaRPr lang="en-US"/>
          </a:p>
        </p:txBody>
      </p:sp>
    </p:spTree>
    <p:extLst>
      <p:ext uri="{BB962C8B-B14F-4D97-AF65-F5344CB8AC3E}">
        <p14:creationId xmlns:p14="http://schemas.microsoft.com/office/powerpoint/2010/main" val="14283477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11.svg"/><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agenda/discussion">
    <p:bg>
      <p:bgPr>
        <a:solidFill>
          <a:schemeClr val="tx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15925C8-E80F-7342-92DD-E65BA6816D81}"/>
              </a:ext>
            </a:extLst>
          </p:cNvPr>
          <p:cNvSpPr>
            <a:spLocks noGrp="1"/>
          </p:cNvSpPr>
          <p:nvPr>
            <p:ph type="title" hasCustomPrompt="1"/>
          </p:nvPr>
        </p:nvSpPr>
        <p:spPr>
          <a:xfrm>
            <a:off x="1212794" y="1000026"/>
            <a:ext cx="4377123" cy="817624"/>
          </a:xfrm>
        </p:spPr>
        <p:txBody>
          <a:bodyPr/>
          <a:lstStyle>
            <a:lvl1pPr>
              <a:lnSpc>
                <a:spcPts val="4000"/>
              </a:lnSpc>
              <a:defRPr sz="3600" spc="0">
                <a:solidFill>
                  <a:schemeClr val="bg1"/>
                </a:solidFill>
              </a:defRPr>
            </a:lvl1pPr>
          </a:lstStyle>
          <a:p>
            <a:r>
              <a:rPr lang="en-US" dirty="0"/>
              <a:t>AGENDA</a:t>
            </a:r>
          </a:p>
        </p:txBody>
      </p:sp>
      <p:pic>
        <p:nvPicPr>
          <p:cNvPr id="3" name="Grafika 2">
            <a:extLst>
              <a:ext uri="{FF2B5EF4-FFF2-40B4-BE49-F238E27FC236}">
                <a16:creationId xmlns:a16="http://schemas.microsoft.com/office/drawing/2014/main" id="{9716CD27-6524-4180-B85D-F94E0351361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pic>
        <p:nvPicPr>
          <p:cNvPr id="10" name="Graphic 9">
            <a:extLst>
              <a:ext uri="{FF2B5EF4-FFF2-40B4-BE49-F238E27FC236}">
                <a16:creationId xmlns:a16="http://schemas.microsoft.com/office/drawing/2014/main" id="{EE80DE56-741A-F952-80C2-7B9B5B496784}"/>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46207" t="25271" r="1" b="28495"/>
          <a:stretch/>
        </p:blipFill>
        <p:spPr>
          <a:xfrm rot="16200000">
            <a:off x="532226" y="2497461"/>
            <a:ext cx="3828313" cy="4892765"/>
          </a:xfrm>
          <a:prstGeom prst="rect">
            <a:avLst/>
          </a:prstGeom>
        </p:spPr>
      </p:pic>
    </p:spTree>
    <p:extLst>
      <p:ext uri="{BB962C8B-B14F-4D97-AF65-F5344CB8AC3E}">
        <p14:creationId xmlns:p14="http://schemas.microsoft.com/office/powerpoint/2010/main" val="4236815534"/>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ubsection title">
    <p:bg>
      <p:bgPr>
        <a:solidFill>
          <a:schemeClr val="tx2"/>
        </a:solidFill>
        <a:effectLst/>
      </p:bgPr>
    </p:bg>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1E94ECE2-DBE9-BE4C-AD33-237994E57B8D}"/>
              </a:ext>
            </a:extLst>
          </p:cNvPr>
          <p:cNvSpPr>
            <a:spLocks noGrp="1"/>
          </p:cNvSpPr>
          <p:nvPr>
            <p:ph type="title" hasCustomPrompt="1"/>
          </p:nvPr>
        </p:nvSpPr>
        <p:spPr>
          <a:xfrm>
            <a:off x="1212794" y="3019697"/>
            <a:ext cx="6561439" cy="818605"/>
          </a:xfrm>
        </p:spPr>
        <p:txBody>
          <a:bodyPr anchor="ctr"/>
          <a:lstStyle>
            <a:lvl1pPr>
              <a:lnSpc>
                <a:spcPct val="80000"/>
              </a:lnSpc>
              <a:defRPr sz="4800" spc="0" baseline="0">
                <a:solidFill>
                  <a:schemeClr val="bg1"/>
                </a:solidFill>
              </a:defRPr>
            </a:lvl1pPr>
          </a:lstStyle>
          <a:p>
            <a:r>
              <a:rPr lang="en-US" noProof="0" dirty="0"/>
              <a:t>SECTION title - l1.</a:t>
            </a:r>
          </a:p>
        </p:txBody>
      </p:sp>
      <p:pic>
        <p:nvPicPr>
          <p:cNvPr id="10" name="Grafika 9">
            <a:extLst>
              <a:ext uri="{FF2B5EF4-FFF2-40B4-BE49-F238E27FC236}">
                <a16:creationId xmlns:a16="http://schemas.microsoft.com/office/drawing/2014/main" id="{9B9B5DF5-DED6-4BC3-BFC5-66DB392A71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pic>
        <p:nvPicPr>
          <p:cNvPr id="2" name="Grafika 7">
            <a:extLst>
              <a:ext uri="{FF2B5EF4-FFF2-40B4-BE49-F238E27FC236}">
                <a16:creationId xmlns:a16="http://schemas.microsoft.com/office/drawing/2014/main" id="{57CF0AA1-6EEB-2B4C-E6E6-3D1CBCD8300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48473" b="35133"/>
          <a:stretch/>
        </p:blipFill>
        <p:spPr>
          <a:xfrm>
            <a:off x="8526662" y="0"/>
            <a:ext cx="3665338" cy="6858000"/>
          </a:xfrm>
          <a:prstGeom prst="rect">
            <a:avLst/>
          </a:prstGeom>
        </p:spPr>
      </p:pic>
    </p:spTree>
    <p:extLst>
      <p:ext uri="{BB962C8B-B14F-4D97-AF65-F5344CB8AC3E}">
        <p14:creationId xmlns:p14="http://schemas.microsoft.com/office/powerpoint/2010/main" val="3787698944"/>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ND subsection title">
    <p:bg>
      <p:bgPr>
        <a:solidFill>
          <a:schemeClr val="bg1"/>
        </a:solidFill>
        <a:effectLst/>
      </p:bgPr>
    </p:bg>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1E94ECE2-DBE9-BE4C-AD33-237994E57B8D}"/>
              </a:ext>
            </a:extLst>
          </p:cNvPr>
          <p:cNvSpPr>
            <a:spLocks noGrp="1"/>
          </p:cNvSpPr>
          <p:nvPr>
            <p:ph type="title" hasCustomPrompt="1"/>
          </p:nvPr>
        </p:nvSpPr>
        <p:spPr>
          <a:xfrm>
            <a:off x="1223317" y="2777101"/>
            <a:ext cx="6561439" cy="818605"/>
          </a:xfrm>
        </p:spPr>
        <p:txBody>
          <a:bodyPr/>
          <a:lstStyle>
            <a:lvl1pPr>
              <a:lnSpc>
                <a:spcPct val="90000"/>
              </a:lnSpc>
              <a:defRPr sz="3600" spc="0"/>
            </a:lvl1pPr>
          </a:lstStyle>
          <a:p>
            <a:r>
              <a:rPr lang="en-US" noProof="0" dirty="0"/>
              <a:t>SUBSECTION TITLE – L2.</a:t>
            </a:r>
          </a:p>
        </p:txBody>
      </p:sp>
      <p:pic>
        <p:nvPicPr>
          <p:cNvPr id="6" name="Grafika 5">
            <a:extLst>
              <a:ext uri="{FF2B5EF4-FFF2-40B4-BE49-F238E27FC236}">
                <a16:creationId xmlns:a16="http://schemas.microsoft.com/office/drawing/2014/main" id="{9DFDE70F-F54F-4AD1-8490-778275D5489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pic>
        <p:nvPicPr>
          <p:cNvPr id="2" name="Grafika 7">
            <a:extLst>
              <a:ext uri="{FF2B5EF4-FFF2-40B4-BE49-F238E27FC236}">
                <a16:creationId xmlns:a16="http://schemas.microsoft.com/office/drawing/2014/main" id="{B2B54C06-3B56-031E-0480-38C93874569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48473" b="35133"/>
          <a:stretch/>
        </p:blipFill>
        <p:spPr>
          <a:xfrm>
            <a:off x="8526662" y="0"/>
            <a:ext cx="3665338" cy="6858000"/>
          </a:xfrm>
          <a:prstGeom prst="rect">
            <a:avLst/>
          </a:prstGeom>
        </p:spPr>
      </p:pic>
      <p:sp>
        <p:nvSpPr>
          <p:cNvPr id="5" name="Symbol zastępczy zawartości 3">
            <a:extLst>
              <a:ext uri="{FF2B5EF4-FFF2-40B4-BE49-F238E27FC236}">
                <a16:creationId xmlns:a16="http://schemas.microsoft.com/office/drawing/2014/main" id="{B4B70EAA-98A9-5442-963A-3A05B78409A8}"/>
              </a:ext>
            </a:extLst>
          </p:cNvPr>
          <p:cNvSpPr>
            <a:spLocks noGrp="1"/>
          </p:cNvSpPr>
          <p:nvPr>
            <p:ph sz="quarter" idx="11" hasCustomPrompt="1"/>
          </p:nvPr>
        </p:nvSpPr>
        <p:spPr>
          <a:xfrm>
            <a:off x="1212850" y="2299900"/>
            <a:ext cx="5086350" cy="564599"/>
          </a:xfrm>
        </p:spPr>
        <p:txBody>
          <a:bodyPr anchor="b">
            <a:normAutofit/>
          </a:bodyPr>
          <a:lstStyle>
            <a:lvl1pPr marL="0" indent="0">
              <a:buNone/>
              <a:defRPr sz="1400" b="1" cap="all">
                <a:solidFill>
                  <a:schemeClr val="accent2"/>
                </a:solidFill>
                <a:latin typeface="Montserrat" pitchFamily="2" charset="77"/>
              </a:defRPr>
            </a:lvl1pPr>
            <a:lvl2pPr marL="434250" indent="0">
              <a:buNone/>
              <a:defRPr b="1" cap="all">
                <a:solidFill>
                  <a:schemeClr val="accent2"/>
                </a:solidFill>
                <a:latin typeface="Montserrat" pitchFamily="2" charset="77"/>
              </a:defRPr>
            </a:lvl2pPr>
            <a:lvl3pPr marL="1154250" indent="0">
              <a:buNone/>
              <a:defRPr b="1" cap="all">
                <a:solidFill>
                  <a:schemeClr val="accent2"/>
                </a:solidFill>
                <a:latin typeface="Montserrat" pitchFamily="2" charset="77"/>
              </a:defRPr>
            </a:lvl3pPr>
            <a:lvl4pPr marL="1874250" indent="0">
              <a:buNone/>
              <a:defRPr b="1" cap="all">
                <a:solidFill>
                  <a:schemeClr val="accent2"/>
                </a:solidFill>
                <a:latin typeface="Montserrat" pitchFamily="2" charset="77"/>
              </a:defRPr>
            </a:lvl4pPr>
            <a:lvl5pPr marL="2594250" indent="0">
              <a:buNone/>
              <a:defRPr b="1" cap="all">
                <a:solidFill>
                  <a:schemeClr val="accent2"/>
                </a:solidFill>
                <a:latin typeface="Montserrat" pitchFamily="2" charset="77"/>
              </a:defRPr>
            </a:lvl5pPr>
          </a:lstStyle>
          <a:p>
            <a:pPr lvl="0"/>
            <a:r>
              <a:rPr lang="en-US" noProof="0" dirty="0"/>
              <a:t>ENTER SECTION L1 TITLE HERE /</a:t>
            </a:r>
          </a:p>
        </p:txBody>
      </p:sp>
    </p:spTree>
    <p:extLst>
      <p:ext uri="{BB962C8B-B14F-4D97-AF65-F5344CB8AC3E}">
        <p14:creationId xmlns:p14="http://schemas.microsoft.com/office/powerpoint/2010/main" val="3927977444"/>
      </p:ext>
    </p:extLst>
  </p:cSld>
  <p:clrMapOvr>
    <a:masterClrMapping/>
  </p:clrMapOvr>
  <p:transition spd="med">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discussion">
    <p:bg>
      <p:bgPr>
        <a:solidFill>
          <a:schemeClr val="tx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15925C8-E80F-7342-92DD-E65BA6816D81}"/>
              </a:ext>
            </a:extLst>
          </p:cNvPr>
          <p:cNvSpPr>
            <a:spLocks noGrp="1"/>
          </p:cNvSpPr>
          <p:nvPr>
            <p:ph type="title" hasCustomPrompt="1"/>
          </p:nvPr>
        </p:nvSpPr>
        <p:spPr>
          <a:xfrm>
            <a:off x="1212794" y="1000026"/>
            <a:ext cx="5086740" cy="817624"/>
          </a:xfrm>
        </p:spPr>
        <p:txBody>
          <a:bodyPr/>
          <a:lstStyle>
            <a:lvl1pPr>
              <a:lnSpc>
                <a:spcPts val="4000"/>
              </a:lnSpc>
              <a:defRPr sz="3600" spc="0">
                <a:solidFill>
                  <a:schemeClr val="bg1"/>
                </a:solidFill>
              </a:defRPr>
            </a:lvl1pPr>
          </a:lstStyle>
          <a:p>
            <a:r>
              <a:rPr lang="en-US" dirty="0"/>
              <a:t>Summary.</a:t>
            </a:r>
          </a:p>
        </p:txBody>
      </p:sp>
      <p:cxnSp>
        <p:nvCxnSpPr>
          <p:cNvPr id="7" name="Łącznik prosty 6">
            <a:extLst>
              <a:ext uri="{FF2B5EF4-FFF2-40B4-BE49-F238E27FC236}">
                <a16:creationId xmlns:a16="http://schemas.microsoft.com/office/drawing/2014/main" id="{5E3628CA-C186-4590-8108-26FDE229B701}"/>
              </a:ext>
            </a:extLst>
          </p:cNvPr>
          <p:cNvCxnSpPr>
            <a:cxnSpLocks/>
          </p:cNvCxnSpPr>
          <p:nvPr userDrawn="1"/>
        </p:nvCxnSpPr>
        <p:spPr>
          <a:xfrm>
            <a:off x="1210962" y="2086871"/>
            <a:ext cx="2252312" cy="0"/>
          </a:xfrm>
          <a:prstGeom prst="line">
            <a:avLst/>
          </a:prstGeom>
          <a:ln>
            <a:solidFill>
              <a:schemeClr val="tx1"/>
            </a:solidFill>
          </a:ln>
        </p:spPr>
        <p:style>
          <a:lnRef idx="2">
            <a:schemeClr val="dk1"/>
          </a:lnRef>
          <a:fillRef idx="0">
            <a:schemeClr val="dk1"/>
          </a:fillRef>
          <a:effectRef idx="1">
            <a:schemeClr val="dk1"/>
          </a:effectRef>
          <a:fontRef idx="minor">
            <a:schemeClr val="tx1"/>
          </a:fontRef>
        </p:style>
      </p:cxnSp>
      <p:pic>
        <p:nvPicPr>
          <p:cNvPr id="9" name="Grafika 8">
            <a:extLst>
              <a:ext uri="{FF2B5EF4-FFF2-40B4-BE49-F238E27FC236}">
                <a16:creationId xmlns:a16="http://schemas.microsoft.com/office/drawing/2014/main" id="{3B2C1BE7-FF62-4B5A-BE2F-DFC4D1EA4BB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9969" b="35133"/>
          <a:stretch/>
        </p:blipFill>
        <p:spPr>
          <a:xfrm>
            <a:off x="7921751" y="0"/>
            <a:ext cx="4270250" cy="6858000"/>
          </a:xfrm>
          <a:prstGeom prst="rect">
            <a:avLst/>
          </a:prstGeom>
        </p:spPr>
      </p:pic>
      <p:pic>
        <p:nvPicPr>
          <p:cNvPr id="3" name="Grafika 2">
            <a:extLst>
              <a:ext uri="{FF2B5EF4-FFF2-40B4-BE49-F238E27FC236}">
                <a16:creationId xmlns:a16="http://schemas.microsoft.com/office/drawing/2014/main" id="{9716CD27-6524-4180-B85D-F94E0351361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212794" y="420994"/>
            <a:ext cx="956647" cy="140411"/>
          </a:xfrm>
          <a:prstGeom prst="rect">
            <a:avLst/>
          </a:prstGeom>
        </p:spPr>
      </p:pic>
      <p:sp>
        <p:nvSpPr>
          <p:cNvPr id="4" name="Symbol zastępczy zawartości 3">
            <a:extLst>
              <a:ext uri="{FF2B5EF4-FFF2-40B4-BE49-F238E27FC236}">
                <a16:creationId xmlns:a16="http://schemas.microsoft.com/office/drawing/2014/main" id="{976F4E80-42D7-F9A7-5F11-DC14DE1C7BC2}"/>
              </a:ext>
            </a:extLst>
          </p:cNvPr>
          <p:cNvSpPr>
            <a:spLocks noGrp="1"/>
          </p:cNvSpPr>
          <p:nvPr>
            <p:ph sz="quarter" idx="11" hasCustomPrompt="1"/>
          </p:nvPr>
        </p:nvSpPr>
        <p:spPr>
          <a:xfrm>
            <a:off x="1212850" y="2281238"/>
            <a:ext cx="5086350" cy="24892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Kliknij, aby edytować style wzorca tekstu</a:t>
            </a:r>
          </a:p>
          <a:p>
            <a:pPr lvl="1"/>
            <a:r>
              <a:rPr lang="en-US" noProof="0"/>
              <a:t>Drugi poziom</a:t>
            </a:r>
          </a:p>
          <a:p>
            <a:pPr lvl="2"/>
            <a:r>
              <a:rPr lang="en-US" noProof="0"/>
              <a:t>Trzeci poziom</a:t>
            </a:r>
          </a:p>
          <a:p>
            <a:pPr lvl="3"/>
            <a:r>
              <a:rPr lang="en-US" noProof="0"/>
              <a:t>Czwarty poziom</a:t>
            </a:r>
          </a:p>
          <a:p>
            <a:pPr lvl="4"/>
            <a:r>
              <a:rPr lang="en-US" noProof="0"/>
              <a:t>Piąty poziom</a:t>
            </a:r>
          </a:p>
        </p:txBody>
      </p:sp>
    </p:spTree>
    <p:extLst>
      <p:ext uri="{BB962C8B-B14F-4D97-AF65-F5344CB8AC3E}">
        <p14:creationId xmlns:p14="http://schemas.microsoft.com/office/powerpoint/2010/main" val="1168928422"/>
      </p:ext>
    </p:extLst>
  </p:cSld>
  <p:clrMapOvr>
    <a:masterClrMapping/>
  </p:clrMapOvr>
  <p:transition spd="med">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ile info">
    <p:bg>
      <p:bgPr>
        <a:solidFill>
          <a:schemeClr val="bg1"/>
        </a:solidFill>
        <a:effectLst/>
      </p:bgPr>
    </p:bg>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1E94ECE2-DBE9-BE4C-AD33-237994E57B8D}"/>
              </a:ext>
            </a:extLst>
          </p:cNvPr>
          <p:cNvSpPr>
            <a:spLocks noGrp="1"/>
          </p:cNvSpPr>
          <p:nvPr>
            <p:ph type="title" hasCustomPrompt="1"/>
          </p:nvPr>
        </p:nvSpPr>
        <p:spPr>
          <a:xfrm>
            <a:off x="1203857" y="4231153"/>
            <a:ext cx="5098906" cy="818605"/>
          </a:xfrm>
        </p:spPr>
        <p:txBody>
          <a:bodyPr/>
          <a:lstStyle>
            <a:lvl1pPr>
              <a:lnSpc>
                <a:spcPts val="4000"/>
              </a:lnSpc>
              <a:defRPr sz="1600">
                <a:solidFill>
                  <a:schemeClr val="tx1"/>
                </a:solidFill>
              </a:defRPr>
            </a:lvl1pPr>
          </a:lstStyle>
          <a:p>
            <a:r>
              <a:rPr lang="en-US" noProof="0" dirty="0"/>
              <a:t>FILE INFORMATION</a:t>
            </a:r>
            <a:r>
              <a:rPr lang="en-US" dirty="0"/>
              <a:t>.</a:t>
            </a:r>
          </a:p>
        </p:txBody>
      </p:sp>
      <p:sp>
        <p:nvSpPr>
          <p:cNvPr id="8" name="Text Placeholder 10">
            <a:extLst>
              <a:ext uri="{FF2B5EF4-FFF2-40B4-BE49-F238E27FC236}">
                <a16:creationId xmlns:a16="http://schemas.microsoft.com/office/drawing/2014/main" id="{4EC14559-E838-CB41-B5D5-043475A46A2F}"/>
              </a:ext>
            </a:extLst>
          </p:cNvPr>
          <p:cNvSpPr>
            <a:spLocks noGrp="1"/>
          </p:cNvSpPr>
          <p:nvPr>
            <p:ph idx="1" hasCustomPrompt="1"/>
          </p:nvPr>
        </p:nvSpPr>
        <p:spPr>
          <a:xfrm>
            <a:off x="1210962" y="5139428"/>
            <a:ext cx="5178988" cy="1297578"/>
          </a:xfrm>
          <a:prstGeom prst="rect">
            <a:avLst/>
          </a:prstGeom>
        </p:spPr>
        <p:txBody>
          <a:bodyPr vert="horz" lIns="0" tIns="45720" rIns="0" bIns="45720" rtlCol="0">
            <a:noAutofit/>
          </a:bodyPr>
          <a:lstStyle>
            <a:lvl1pPr marL="285750" indent="-285750">
              <a:lnSpc>
                <a:spcPct val="100000"/>
              </a:lnSpc>
              <a:spcBef>
                <a:spcPts val="400"/>
              </a:spcBef>
              <a:spcAft>
                <a:spcPts val="0"/>
              </a:spcAft>
              <a:defRPr sz="1200"/>
            </a:lvl1pPr>
          </a:lstStyle>
          <a:p>
            <a:pPr marL="0" indent="0">
              <a:lnSpc>
                <a:spcPct val="100000"/>
              </a:lnSpc>
              <a:spcBef>
                <a:spcPts val="400"/>
              </a:spcBef>
              <a:spcAft>
                <a:spcPts val="0"/>
              </a:spcAft>
              <a:buNone/>
            </a:pPr>
            <a:r>
              <a:rPr lang="en-US" b="1" dirty="0"/>
              <a:t>Customer</a:t>
            </a:r>
            <a:r>
              <a:rPr lang="pl-PL" b="1" dirty="0"/>
              <a:t>:</a:t>
            </a:r>
            <a:r>
              <a:rPr lang="pl-PL" dirty="0"/>
              <a:t> </a:t>
            </a:r>
            <a:r>
              <a:rPr lang="pl-PL" dirty="0" err="1"/>
              <a:t>Xxxxxxx</a:t>
            </a:r>
            <a:endParaRPr lang="pl-PL" dirty="0"/>
          </a:p>
          <a:p>
            <a:pPr marL="0" indent="0">
              <a:lnSpc>
                <a:spcPct val="100000"/>
              </a:lnSpc>
              <a:spcBef>
                <a:spcPts val="400"/>
              </a:spcBef>
              <a:spcAft>
                <a:spcPts val="0"/>
              </a:spcAft>
              <a:buNone/>
            </a:pPr>
            <a:r>
              <a:rPr lang="en-US" b="1" dirty="0"/>
              <a:t>Document date</a:t>
            </a:r>
            <a:r>
              <a:rPr lang="pl-PL" b="1" dirty="0"/>
              <a:t>: </a:t>
            </a:r>
            <a:r>
              <a:rPr lang="pl-PL" dirty="0"/>
              <a:t>2019-07-18 	</a:t>
            </a:r>
          </a:p>
          <a:p>
            <a:pPr marL="0" indent="0">
              <a:lnSpc>
                <a:spcPct val="100000"/>
              </a:lnSpc>
              <a:spcBef>
                <a:spcPts val="400"/>
              </a:spcBef>
              <a:spcAft>
                <a:spcPts val="0"/>
              </a:spcAft>
              <a:buNone/>
            </a:pPr>
            <a:r>
              <a:rPr lang="en-US" b="1" dirty="0"/>
              <a:t>Version</a:t>
            </a:r>
            <a:r>
              <a:rPr lang="pl-PL" b="1" dirty="0"/>
              <a:t>: </a:t>
            </a:r>
            <a:r>
              <a:rPr lang="pl-PL" dirty="0"/>
              <a:t>1.0</a:t>
            </a:r>
          </a:p>
          <a:p>
            <a:pPr marL="0" indent="0">
              <a:lnSpc>
                <a:spcPct val="100000"/>
              </a:lnSpc>
              <a:spcBef>
                <a:spcPts val="400"/>
              </a:spcBef>
              <a:spcAft>
                <a:spcPts val="0"/>
              </a:spcAft>
              <a:buNone/>
            </a:pPr>
            <a:r>
              <a:rPr lang="en-US" b="1" dirty="0"/>
              <a:t>Author</a:t>
            </a:r>
            <a:r>
              <a:rPr lang="pl-PL" b="1" dirty="0"/>
              <a:t>: </a:t>
            </a:r>
            <a:r>
              <a:rPr lang="pl-PL" dirty="0"/>
              <a:t>Łukasz Majer</a:t>
            </a:r>
          </a:p>
        </p:txBody>
      </p:sp>
      <p:cxnSp>
        <p:nvCxnSpPr>
          <p:cNvPr id="5" name="Łącznik prosty 4">
            <a:extLst>
              <a:ext uri="{FF2B5EF4-FFF2-40B4-BE49-F238E27FC236}">
                <a16:creationId xmlns:a16="http://schemas.microsoft.com/office/drawing/2014/main" id="{AAFC3E27-3852-4C66-8250-7A8E5C01F346}"/>
              </a:ext>
            </a:extLst>
          </p:cNvPr>
          <p:cNvCxnSpPr>
            <a:cxnSpLocks/>
          </p:cNvCxnSpPr>
          <p:nvPr userDrawn="1"/>
        </p:nvCxnSpPr>
        <p:spPr>
          <a:xfrm>
            <a:off x="1203857" y="4948158"/>
            <a:ext cx="2136243" cy="0"/>
          </a:xfrm>
          <a:prstGeom prst="line">
            <a:avLst/>
          </a:prstGeom>
          <a:ln>
            <a:solidFill>
              <a:schemeClr val="tx1"/>
            </a:solidFill>
          </a:ln>
        </p:spPr>
        <p:style>
          <a:lnRef idx="2">
            <a:schemeClr val="dk1"/>
          </a:lnRef>
          <a:fillRef idx="0">
            <a:schemeClr val="dk1"/>
          </a:fillRef>
          <a:effectRef idx="1">
            <a:schemeClr val="dk1"/>
          </a:effectRef>
          <a:fontRef idx="minor">
            <a:schemeClr val="tx1"/>
          </a:fontRef>
        </p:style>
      </p:cxnSp>
      <p:pic>
        <p:nvPicPr>
          <p:cNvPr id="11" name="Grafika 10">
            <a:extLst>
              <a:ext uri="{FF2B5EF4-FFF2-40B4-BE49-F238E27FC236}">
                <a16:creationId xmlns:a16="http://schemas.microsoft.com/office/drawing/2014/main" id="{6F9FFDC7-6DD8-4759-B7E5-AEF81021D0A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sp>
        <p:nvSpPr>
          <p:cNvPr id="9" name="TextBox 8">
            <a:extLst>
              <a:ext uri="{FF2B5EF4-FFF2-40B4-BE49-F238E27FC236}">
                <a16:creationId xmlns:a16="http://schemas.microsoft.com/office/drawing/2014/main" id="{2E58DF97-1855-C8EB-778C-AB3350B5DECE}"/>
              </a:ext>
            </a:extLst>
          </p:cNvPr>
          <p:cNvSpPr txBox="1"/>
          <p:nvPr userDrawn="1"/>
        </p:nvSpPr>
        <p:spPr>
          <a:xfrm>
            <a:off x="495300" y="3276600"/>
            <a:ext cx="0" cy="0"/>
          </a:xfrm>
          <a:prstGeom prst="rect">
            <a:avLst/>
          </a:prstGeom>
          <a:effectLst/>
        </p:spPr>
        <p:txBody>
          <a:bodyPr vert="horz" wrap="none" lIns="0" tIns="192024" rIns="0" bIns="0" rtlCol="0" anchor="t" anchorCtr="0">
            <a:noAutofit/>
          </a:bodyPr>
          <a:lstStyle/>
          <a:p>
            <a:pPr algn="l"/>
            <a:endParaRPr lang="en-PL" dirty="0"/>
          </a:p>
        </p:txBody>
      </p:sp>
    </p:spTree>
    <p:extLst>
      <p:ext uri="{BB962C8B-B14F-4D97-AF65-F5344CB8AC3E}">
        <p14:creationId xmlns:p14="http://schemas.microsoft.com/office/powerpoint/2010/main" val="1350708483"/>
      </p:ext>
    </p:extLst>
  </p:cSld>
  <p:clrMapOvr>
    <a:masterClrMapping/>
  </p:clrMapOvr>
  <p:transition spd="med">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lide with tablet lef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D5BCF13-F8EC-079D-C655-3D59F135B2C1}"/>
              </a:ext>
            </a:extLst>
          </p:cNvPr>
          <p:cNvGrpSpPr/>
          <p:nvPr userDrawn="1"/>
        </p:nvGrpSpPr>
        <p:grpSpPr>
          <a:xfrm rot="10800000" flipV="1">
            <a:off x="3207" y="802432"/>
            <a:ext cx="5943600" cy="6055568"/>
            <a:chOff x="-1" y="-1"/>
            <a:chExt cx="4298904" cy="6858003"/>
          </a:xfrm>
        </p:grpSpPr>
        <p:sp>
          <p:nvSpPr>
            <p:cNvPr id="3" name="Rectangle 2">
              <a:extLst>
                <a:ext uri="{FF2B5EF4-FFF2-40B4-BE49-F238E27FC236}">
                  <a16:creationId xmlns:a16="http://schemas.microsoft.com/office/drawing/2014/main" id="{C668F8DC-AC29-C072-6BB9-1F23D31FBEAD}"/>
                </a:ext>
              </a:extLst>
            </p:cNvPr>
            <p:cNvSpPr/>
            <p:nvPr userDrawn="1"/>
          </p:nvSpPr>
          <p:spPr>
            <a:xfrm rot="16200000">
              <a:off x="-1248428" y="1310665"/>
              <a:ext cx="6857997" cy="4236665"/>
            </a:xfrm>
            <a:prstGeom prst="rect">
              <a:avLst/>
            </a:prstGeom>
            <a:gradFill>
              <a:gsLst>
                <a:gs pos="54000">
                  <a:srgbClr val="E4E8F0"/>
                </a:gs>
                <a:gs pos="89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5" name="Rectangle 4">
              <a:extLst>
                <a:ext uri="{FF2B5EF4-FFF2-40B4-BE49-F238E27FC236}">
                  <a16:creationId xmlns:a16="http://schemas.microsoft.com/office/drawing/2014/main" id="{C6FA1E33-40CD-3E65-523E-7169D278B1EF}"/>
                </a:ext>
              </a:extLst>
            </p:cNvPr>
            <p:cNvSpPr/>
            <p:nvPr userDrawn="1"/>
          </p:nvSpPr>
          <p:spPr>
            <a:xfrm>
              <a:off x="-1" y="0"/>
              <a:ext cx="1428749" cy="6858002"/>
            </a:xfrm>
            <a:prstGeom prst="rect">
              <a:avLst/>
            </a:prstGeom>
            <a:gradFill>
              <a:gsLst>
                <a:gs pos="98000">
                  <a:schemeClr val="bg1">
                    <a:alpha val="0"/>
                  </a:schemeClr>
                </a:gs>
                <a:gs pos="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grpSp>
      <p:sp>
        <p:nvSpPr>
          <p:cNvPr id="10" name="Prostokąt z rogami zaokrąglonymi z jednej strony 9">
            <a:extLst>
              <a:ext uri="{FF2B5EF4-FFF2-40B4-BE49-F238E27FC236}">
                <a16:creationId xmlns:a16="http://schemas.microsoft.com/office/drawing/2014/main" id="{C59E4CF6-02E5-534F-B36A-52291BC096FC}"/>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4">
            <a:extLst>
              <a:ext uri="{FF2B5EF4-FFF2-40B4-BE49-F238E27FC236}">
                <a16:creationId xmlns:a16="http://schemas.microsoft.com/office/drawing/2014/main" id="{B71307E5-7027-4D60-9184-D1BE0E027D17}"/>
              </a:ext>
            </a:extLst>
          </p:cNvPr>
          <p:cNvSpPr>
            <a:spLocks noGrp="1"/>
          </p:cNvSpPr>
          <p:nvPr>
            <p:ph type="pic" sz="quarter" idx="11" hasCustomPrompt="1"/>
          </p:nvPr>
        </p:nvSpPr>
        <p:spPr>
          <a:xfrm>
            <a:off x="1296954" y="993710"/>
            <a:ext cx="3853543" cy="5127172"/>
          </a:xfrm>
          <a:prstGeom prst="roundRect">
            <a:avLst>
              <a:gd name="adj" fmla="val 204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6022700" y="996124"/>
            <a:ext cx="5356500" cy="877281"/>
          </a:xfrm>
        </p:spPr>
        <p:txBody>
          <a:bodyPr/>
          <a:lstStyle>
            <a:lvl1pPr>
              <a:lnSpc>
                <a:spcPct val="90000"/>
              </a:lnSpc>
              <a:defRPr sz="3600"/>
            </a:lvl1pPr>
          </a:lstStyle>
          <a:p>
            <a:r>
              <a:rPr lang="en-US" dirty="0"/>
              <a:t>SLIDE TITLE.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6022700" y="2088054"/>
            <a:ext cx="5356502" cy="4134325"/>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8" name="Номер слайда 21">
            <a:extLst>
              <a:ext uri="{FF2B5EF4-FFF2-40B4-BE49-F238E27FC236}">
                <a16:creationId xmlns:a16="http://schemas.microsoft.com/office/drawing/2014/main" id="{151DAB4B-5078-8E4C-98F8-28F5D6ED21CC}"/>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446570605"/>
      </p:ext>
    </p:extLst>
  </p:cSld>
  <p:clrMapOvr>
    <a:masterClrMapping/>
  </p:clrMapOvr>
  <p:transition spd="med">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lumn for chart or table">
    <p:spTree>
      <p:nvGrpSpPr>
        <p:cNvPr id="1" name=""/>
        <p:cNvGrpSpPr/>
        <p:nvPr/>
      </p:nvGrpSpPr>
      <p:grpSpPr>
        <a:xfrm>
          <a:off x="0" y="0"/>
          <a:ext cx="0" cy="0"/>
          <a:chOff x="0" y="0"/>
          <a:chExt cx="0" cy="0"/>
        </a:xfrm>
      </p:grpSpPr>
      <p:sp>
        <p:nvSpPr>
          <p:cNvPr id="9" name="Prostokąt z rogami zaokrąglonymi z jednej strony 8">
            <a:extLst>
              <a:ext uri="{FF2B5EF4-FFF2-40B4-BE49-F238E27FC236}">
                <a16:creationId xmlns:a16="http://schemas.microsoft.com/office/drawing/2014/main" id="{FE16F390-E4F7-0C4D-94A6-E3676DD19094}"/>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215484" y="748940"/>
            <a:ext cx="9757316" cy="609597"/>
          </a:xfrm>
        </p:spPr>
        <p:txBody>
          <a:bodyPr/>
          <a:lstStyle>
            <a:lvl1pPr algn="ctr">
              <a:lnSpc>
                <a:spcPct val="90000"/>
              </a:lnSpc>
              <a:defRPr sz="2800"/>
            </a:lvl1pPr>
          </a:lstStyle>
          <a:p>
            <a:r>
              <a:rPr lang="en-US" dirty="0"/>
              <a:t>SLIDE TITLE.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215484" y="1478457"/>
            <a:ext cx="9757316" cy="892209"/>
          </a:xfrm>
          <a:prstGeom prst="rect">
            <a:avLst/>
          </a:prstGeom>
        </p:spPr>
        <p:txBody>
          <a:bodyPr vert="horz" lIns="0" tIns="45720" rIns="0" bIns="45720" rtlCol="0">
            <a:normAutofit/>
          </a:bodyPr>
          <a:lstStyle>
            <a:lvl1pPr marL="0" indent="0" algn="ctr">
              <a:lnSpc>
                <a:spcPct val="140000"/>
              </a:lnSpc>
              <a:buNone/>
              <a:defRPr sz="1600"/>
            </a:lvl1pPr>
          </a:lstStyle>
          <a:p>
            <a:pPr lvl="0"/>
            <a:r>
              <a:rPr lang="en-US" dirty="0"/>
              <a:t>Content content content…</a:t>
            </a:r>
          </a:p>
        </p:txBody>
      </p:sp>
      <p:sp>
        <p:nvSpPr>
          <p:cNvPr id="5" name="Text Placeholder 10">
            <a:extLst>
              <a:ext uri="{FF2B5EF4-FFF2-40B4-BE49-F238E27FC236}">
                <a16:creationId xmlns:a16="http://schemas.microsoft.com/office/drawing/2014/main" id="{34CDC74D-1339-4753-8100-4B067C285E8D}"/>
              </a:ext>
            </a:extLst>
          </p:cNvPr>
          <p:cNvSpPr>
            <a:spLocks noGrp="1"/>
          </p:cNvSpPr>
          <p:nvPr>
            <p:ph idx="11" hasCustomPrompt="1"/>
          </p:nvPr>
        </p:nvSpPr>
        <p:spPr>
          <a:xfrm>
            <a:off x="1215484" y="2489200"/>
            <a:ext cx="9757316" cy="3929677"/>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8" name="Номер слайда 21">
            <a:extLst>
              <a:ext uri="{FF2B5EF4-FFF2-40B4-BE49-F238E27FC236}">
                <a16:creationId xmlns:a16="http://schemas.microsoft.com/office/drawing/2014/main" id="{72EE45D3-634C-644B-97D8-A0E49F410BFC}"/>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445948931"/>
      </p:ext>
    </p:extLst>
  </p:cSld>
  <p:clrMapOvr>
    <a:masterClrMapping/>
  </p:clrMapOvr>
  <p:transition spd="med">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one column">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215483" y="996124"/>
            <a:ext cx="9746165" cy="877281"/>
          </a:xfrm>
        </p:spPr>
        <p:txBody>
          <a:bodyPr/>
          <a:lstStyle>
            <a:lvl1pPr>
              <a:lnSpc>
                <a:spcPct val="90000"/>
              </a:lnSpc>
              <a:defRPr sz="3600">
                <a:solidFill>
                  <a:schemeClr val="tx1"/>
                </a:solidFill>
              </a:defRPr>
            </a:lvl1pPr>
          </a:lstStyle>
          <a:p>
            <a:r>
              <a:rPr lang="en-US" dirty="0"/>
              <a:t>SLIDE TITLE.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215484" y="2088054"/>
            <a:ext cx="9746164" cy="4134325"/>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5" name="Prostokąt z rogami zaokrąglonymi z jednej strony 4">
            <a:extLst>
              <a:ext uri="{FF2B5EF4-FFF2-40B4-BE49-F238E27FC236}">
                <a16:creationId xmlns:a16="http://schemas.microsoft.com/office/drawing/2014/main" id="{44E8E6DE-3B47-0649-9564-66C2B2FA0D6D}"/>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Номер слайда 21">
            <a:extLst>
              <a:ext uri="{FF2B5EF4-FFF2-40B4-BE49-F238E27FC236}">
                <a16:creationId xmlns:a16="http://schemas.microsoft.com/office/drawing/2014/main" id="{323ECCF9-946D-8046-8837-D9C8D643C684}"/>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419378513"/>
      </p:ext>
    </p:extLst>
  </p:cSld>
  <p:clrMapOvr>
    <a:masterClrMapping/>
  </p:clrMapOvr>
  <p:transition spd="med">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column gray - don't forget">
    <p:bg>
      <p:bgPr>
        <a:solidFill>
          <a:schemeClr val="accent3"/>
        </a:solidFill>
        <a:effectLst/>
      </p:bgPr>
    </p:bg>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215483" y="996124"/>
            <a:ext cx="9746165" cy="877281"/>
          </a:xfrm>
        </p:spPr>
        <p:txBody>
          <a:bodyPr/>
          <a:lstStyle>
            <a:lvl1pPr>
              <a:lnSpc>
                <a:spcPct val="90000"/>
              </a:lnSpc>
              <a:defRPr sz="3600">
                <a:solidFill>
                  <a:schemeClr val="bg1"/>
                </a:solidFill>
              </a:defRPr>
            </a:lvl1pPr>
          </a:lstStyle>
          <a:p>
            <a:r>
              <a:rPr lang="en-US" dirty="0"/>
              <a:t>SLIDE TITLE.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215484" y="2088054"/>
            <a:ext cx="9746164" cy="4134325"/>
          </a:xfrm>
          <a:prstGeom prst="rect">
            <a:avLst/>
          </a:prstGeom>
        </p:spPr>
        <p:txBody>
          <a:bodyPr vert="horz" lIns="0" tIns="45720" rIns="0" bIns="45720" rtlCol="0">
            <a:normAutofit/>
          </a:bodyPr>
          <a:lstStyle>
            <a:lvl1pPr>
              <a:lnSpc>
                <a:spcPct val="130000"/>
              </a:lnSpc>
              <a:defRPr sz="1600">
                <a:solidFill>
                  <a:schemeClr val="bg1"/>
                </a:solidFill>
              </a:defRPr>
            </a:lvl1pPr>
          </a:lstStyle>
          <a:p>
            <a:pPr lvl="0"/>
            <a:r>
              <a:rPr lang="en-US" dirty="0"/>
              <a:t>Content content content…</a:t>
            </a:r>
          </a:p>
        </p:txBody>
      </p:sp>
      <p:sp>
        <p:nvSpPr>
          <p:cNvPr id="5" name="Prostokąt z rogami zaokrąglonymi z jednej strony 4">
            <a:extLst>
              <a:ext uri="{FF2B5EF4-FFF2-40B4-BE49-F238E27FC236}">
                <a16:creationId xmlns:a16="http://schemas.microsoft.com/office/drawing/2014/main" id="{44E8E6DE-3B47-0649-9564-66C2B2FA0D6D}"/>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Номер слайда 21">
            <a:extLst>
              <a:ext uri="{FF2B5EF4-FFF2-40B4-BE49-F238E27FC236}">
                <a16:creationId xmlns:a16="http://schemas.microsoft.com/office/drawing/2014/main" id="{323ECCF9-946D-8046-8837-D9C8D643C684}"/>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2173142423"/>
      </p:ext>
    </p:extLst>
  </p:cSld>
  <p:clrMapOvr>
    <a:masterClrMapping/>
  </p:clrMapOvr>
  <p:transition spd="med">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lumn dark blue">
    <p:bg>
      <p:bgPr>
        <a:solidFill>
          <a:schemeClr val="tx2"/>
        </a:solidFill>
        <a:effectLst/>
      </p:bgPr>
    </p:bg>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215483" y="996124"/>
            <a:ext cx="9746165" cy="877281"/>
          </a:xfrm>
        </p:spPr>
        <p:txBody>
          <a:bodyPr/>
          <a:lstStyle>
            <a:lvl1pPr>
              <a:lnSpc>
                <a:spcPct val="90000"/>
              </a:lnSpc>
              <a:defRPr sz="3600">
                <a:solidFill>
                  <a:schemeClr val="bg1"/>
                </a:solidFill>
              </a:defRPr>
            </a:lvl1pPr>
          </a:lstStyle>
          <a:p>
            <a:r>
              <a:rPr lang="en-US" dirty="0"/>
              <a:t>SLIDE TITLE.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215484" y="2088054"/>
            <a:ext cx="9746164" cy="4134325"/>
          </a:xfrm>
          <a:prstGeom prst="rect">
            <a:avLst/>
          </a:prstGeom>
        </p:spPr>
        <p:txBody>
          <a:bodyPr vert="horz" lIns="0" tIns="45720" rIns="0" bIns="45720" rtlCol="0">
            <a:normAutofit/>
          </a:bodyPr>
          <a:lstStyle>
            <a:lvl1pPr>
              <a:lnSpc>
                <a:spcPct val="130000"/>
              </a:lnSpc>
              <a:defRPr sz="1600">
                <a:solidFill>
                  <a:schemeClr val="bg1"/>
                </a:solidFill>
              </a:defRPr>
            </a:lvl1pPr>
          </a:lstStyle>
          <a:p>
            <a:pPr lvl="0"/>
            <a:r>
              <a:rPr lang="en-US" dirty="0"/>
              <a:t>Content content content…</a:t>
            </a:r>
          </a:p>
        </p:txBody>
      </p:sp>
      <p:sp>
        <p:nvSpPr>
          <p:cNvPr id="5" name="Prostokąt z rogami zaokrąglonymi z jednej strony 4">
            <a:extLst>
              <a:ext uri="{FF2B5EF4-FFF2-40B4-BE49-F238E27FC236}">
                <a16:creationId xmlns:a16="http://schemas.microsoft.com/office/drawing/2014/main" id="{44E8E6DE-3B47-0649-9564-66C2B2FA0D6D}"/>
              </a:ext>
            </a:extLst>
          </p:cNvPr>
          <p:cNvSpPr/>
          <p:nvPr userDrawn="1"/>
        </p:nvSpPr>
        <p:spPr>
          <a:xfrm rot="5400000">
            <a:off x="1739" y="3236118"/>
            <a:ext cx="382283" cy="385762"/>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Номер слайда 21">
            <a:extLst>
              <a:ext uri="{FF2B5EF4-FFF2-40B4-BE49-F238E27FC236}">
                <a16:creationId xmlns:a16="http://schemas.microsoft.com/office/drawing/2014/main" id="{323ECCF9-946D-8046-8837-D9C8D643C684}"/>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bg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2" name="Grafika 4">
            <a:extLst>
              <a:ext uri="{FF2B5EF4-FFF2-40B4-BE49-F238E27FC236}">
                <a16:creationId xmlns:a16="http://schemas.microsoft.com/office/drawing/2014/main" id="{EE679AD5-84F2-AE72-34DA-A03BC1350EE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spTree>
    <p:extLst>
      <p:ext uri="{BB962C8B-B14F-4D97-AF65-F5344CB8AC3E}">
        <p14:creationId xmlns:p14="http://schemas.microsoft.com/office/powerpoint/2010/main" val="3764533179"/>
      </p:ext>
    </p:extLst>
  </p:cSld>
  <p:clrMapOvr>
    <a:masterClrMapping/>
  </p:clrMapOvr>
  <p:transition spd="med">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 column blue">
    <p:bg>
      <p:bgPr>
        <a:solidFill>
          <a:schemeClr val="accent2"/>
        </a:solidFill>
        <a:effectLst/>
      </p:bgPr>
    </p:bg>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215483" y="996124"/>
            <a:ext cx="9746165" cy="877281"/>
          </a:xfrm>
        </p:spPr>
        <p:txBody>
          <a:bodyPr/>
          <a:lstStyle>
            <a:lvl1pPr>
              <a:lnSpc>
                <a:spcPct val="90000"/>
              </a:lnSpc>
              <a:defRPr sz="3600">
                <a:solidFill>
                  <a:schemeClr val="bg1"/>
                </a:solidFill>
              </a:defRPr>
            </a:lvl1pPr>
          </a:lstStyle>
          <a:p>
            <a:r>
              <a:rPr lang="en-US" dirty="0"/>
              <a:t>SLIDE TITLE.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215484" y="2088054"/>
            <a:ext cx="9746164" cy="4134325"/>
          </a:xfrm>
          <a:prstGeom prst="rect">
            <a:avLst/>
          </a:prstGeom>
        </p:spPr>
        <p:txBody>
          <a:bodyPr vert="horz" lIns="0" tIns="45720" rIns="0" bIns="45720" rtlCol="0">
            <a:normAutofit/>
          </a:bodyPr>
          <a:lstStyle>
            <a:lvl1pPr>
              <a:lnSpc>
                <a:spcPct val="130000"/>
              </a:lnSpc>
              <a:buClr>
                <a:schemeClr val="tx2"/>
              </a:buClr>
              <a:defRPr sz="1600">
                <a:solidFill>
                  <a:schemeClr val="bg1"/>
                </a:solidFill>
              </a:defRPr>
            </a:lvl1pPr>
          </a:lstStyle>
          <a:p>
            <a:pPr lvl="0"/>
            <a:r>
              <a:rPr lang="en-US" dirty="0"/>
              <a:t>Content content content…</a:t>
            </a:r>
          </a:p>
        </p:txBody>
      </p:sp>
      <p:sp>
        <p:nvSpPr>
          <p:cNvPr id="5" name="Prostokąt z rogami zaokrąglonymi z jednej strony 4">
            <a:extLst>
              <a:ext uri="{FF2B5EF4-FFF2-40B4-BE49-F238E27FC236}">
                <a16:creationId xmlns:a16="http://schemas.microsoft.com/office/drawing/2014/main" id="{44E8E6DE-3B47-0649-9564-66C2B2FA0D6D}"/>
              </a:ext>
            </a:extLst>
          </p:cNvPr>
          <p:cNvSpPr/>
          <p:nvPr userDrawn="1"/>
        </p:nvSpPr>
        <p:spPr>
          <a:xfrm rot="5400000">
            <a:off x="1739" y="3236118"/>
            <a:ext cx="382283" cy="385762"/>
          </a:xfrm>
          <a:prstGeom prst="round2Same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Номер слайда 21">
            <a:extLst>
              <a:ext uri="{FF2B5EF4-FFF2-40B4-BE49-F238E27FC236}">
                <a16:creationId xmlns:a16="http://schemas.microsoft.com/office/drawing/2014/main" id="{323ECCF9-946D-8046-8837-D9C8D643C684}"/>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bg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2" name="Grafika 4">
            <a:extLst>
              <a:ext uri="{FF2B5EF4-FFF2-40B4-BE49-F238E27FC236}">
                <a16:creationId xmlns:a16="http://schemas.microsoft.com/office/drawing/2014/main" id="{EE679AD5-84F2-AE72-34DA-A03BC1350EE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spTree>
    <p:extLst>
      <p:ext uri="{BB962C8B-B14F-4D97-AF65-F5344CB8AC3E}">
        <p14:creationId xmlns:p14="http://schemas.microsoft.com/office/powerpoint/2010/main" val="2796551577"/>
      </p:ext>
    </p:extLst>
  </p:cSld>
  <p:clrMapOvr>
    <a:masterClrMapping/>
  </p:clrMapOvr>
  <p:transition spd="med">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t or table with description">
    <p:spTree>
      <p:nvGrpSpPr>
        <p:cNvPr id="1" name=""/>
        <p:cNvGrpSpPr/>
        <p:nvPr/>
      </p:nvGrpSpPr>
      <p:grpSpPr>
        <a:xfrm>
          <a:off x="0" y="0"/>
          <a:ext cx="0" cy="0"/>
          <a:chOff x="0" y="0"/>
          <a:chExt cx="0" cy="0"/>
        </a:xfrm>
      </p:grpSpPr>
      <p:sp>
        <p:nvSpPr>
          <p:cNvPr id="9" name="Prostokąt z rogami zaokrąglonymi z jednej strony 8">
            <a:extLst>
              <a:ext uri="{FF2B5EF4-FFF2-40B4-BE49-F238E27FC236}">
                <a16:creationId xmlns:a16="http://schemas.microsoft.com/office/drawing/2014/main" id="{6ABA9A9F-4DBE-D442-8B05-CDB0DACF96BC}"/>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226634" y="905692"/>
            <a:ext cx="9757317" cy="4145279"/>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5" name="Text Placeholder 10">
            <a:extLst>
              <a:ext uri="{FF2B5EF4-FFF2-40B4-BE49-F238E27FC236}">
                <a16:creationId xmlns:a16="http://schemas.microsoft.com/office/drawing/2014/main" id="{7B9A8121-F349-47E0-A3FC-3A4BBF350ACD}"/>
              </a:ext>
            </a:extLst>
          </p:cNvPr>
          <p:cNvSpPr>
            <a:spLocks noGrp="1"/>
          </p:cNvSpPr>
          <p:nvPr>
            <p:ph idx="11" hasCustomPrompt="1"/>
          </p:nvPr>
        </p:nvSpPr>
        <p:spPr>
          <a:xfrm>
            <a:off x="1226634" y="5347063"/>
            <a:ext cx="9757317" cy="901337"/>
          </a:xfrm>
          <a:prstGeom prst="rect">
            <a:avLst/>
          </a:prstGeom>
        </p:spPr>
        <p:txBody>
          <a:bodyPr vert="horz" lIns="0" tIns="45720" rIns="0" bIns="45720" rtlCol="0">
            <a:normAutofit/>
          </a:bodyPr>
          <a:lstStyle>
            <a:lvl1pPr marL="0" indent="0">
              <a:lnSpc>
                <a:spcPct val="130000"/>
              </a:lnSpc>
              <a:buNone/>
              <a:defRPr sz="1600"/>
            </a:lvl1pPr>
          </a:lstStyle>
          <a:p>
            <a:pPr lvl="0"/>
            <a:r>
              <a:rPr lang="en-US" dirty="0"/>
              <a:t>Content content content…</a:t>
            </a:r>
          </a:p>
        </p:txBody>
      </p:sp>
      <p:sp>
        <p:nvSpPr>
          <p:cNvPr id="8" name="Номер слайда 21">
            <a:extLst>
              <a:ext uri="{FF2B5EF4-FFF2-40B4-BE49-F238E27FC236}">
                <a16:creationId xmlns:a16="http://schemas.microsoft.com/office/drawing/2014/main" id="{2FFC202B-E3AE-F54E-B290-CAA3023F9F5F}"/>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643149052"/>
      </p:ext>
    </p:extLst>
  </p:cSld>
  <p:clrMapOvr>
    <a:masterClrMapping/>
  </p:clrMapOvr>
  <p:transition spd="med">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9" name="Prostokąt z rogami zaokrąglonymi z jednej strony 8">
            <a:extLst>
              <a:ext uri="{FF2B5EF4-FFF2-40B4-BE49-F238E27FC236}">
                <a16:creationId xmlns:a16="http://schemas.microsoft.com/office/drawing/2014/main" id="{A7803874-834C-D140-B00A-C95A55F30A00}"/>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215484" y="996124"/>
            <a:ext cx="9757316" cy="877281"/>
          </a:xfrm>
        </p:spPr>
        <p:txBody>
          <a:bodyPr/>
          <a:lstStyle>
            <a:lvl1pPr>
              <a:lnSpc>
                <a:spcPct val="90000"/>
              </a:lnSpc>
              <a:defRPr sz="3600"/>
            </a:lvl1pPr>
          </a:lstStyle>
          <a:p>
            <a:r>
              <a:rPr lang="en-US" dirty="0"/>
              <a:t>SLIDE TITLE.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215484" y="2088053"/>
            <a:ext cx="4752134" cy="4134325"/>
          </a:xfrm>
          <a:prstGeom prst="rect">
            <a:avLst/>
          </a:prstGeom>
        </p:spPr>
        <p:txBody>
          <a:bodyPr vert="horz" lIns="0" tIns="45720" rIns="0" bIns="45720" rtlCol="0">
            <a:normAutofit/>
          </a:bodyPr>
          <a:lstStyle>
            <a:lvl1pPr>
              <a:lnSpc>
                <a:spcPct val="130000"/>
              </a:lnSpc>
              <a:defRPr sz="1600">
                <a:solidFill>
                  <a:schemeClr val="tx1"/>
                </a:solidFill>
              </a:defRPr>
            </a:lvl1pPr>
          </a:lstStyle>
          <a:p>
            <a:pPr lvl="0"/>
            <a:r>
              <a:rPr lang="en-US" dirty="0"/>
              <a:t>Content content content…</a:t>
            </a:r>
          </a:p>
        </p:txBody>
      </p:sp>
      <p:sp>
        <p:nvSpPr>
          <p:cNvPr id="8" name="Text Placeholder 10">
            <a:extLst>
              <a:ext uri="{FF2B5EF4-FFF2-40B4-BE49-F238E27FC236}">
                <a16:creationId xmlns:a16="http://schemas.microsoft.com/office/drawing/2014/main" id="{8D202737-6AE5-8142-9014-55641ED3BD45}"/>
              </a:ext>
            </a:extLst>
          </p:cNvPr>
          <p:cNvSpPr>
            <a:spLocks noGrp="1"/>
          </p:cNvSpPr>
          <p:nvPr>
            <p:ph idx="11" hasCustomPrompt="1"/>
          </p:nvPr>
        </p:nvSpPr>
        <p:spPr>
          <a:xfrm>
            <a:off x="6224384" y="2090828"/>
            <a:ext cx="4748416" cy="4134325"/>
          </a:xfrm>
          <a:prstGeom prst="rect">
            <a:avLst/>
          </a:prstGeom>
        </p:spPr>
        <p:txBody>
          <a:bodyPr vert="horz" lIns="0" tIns="45720" rIns="0" bIns="45720" rtlCol="0">
            <a:normAutofit/>
          </a:bodyPr>
          <a:lstStyle>
            <a:lvl1pPr>
              <a:lnSpc>
                <a:spcPct val="130000"/>
              </a:lnSpc>
              <a:defRPr sz="1600">
                <a:solidFill>
                  <a:schemeClr val="tx1"/>
                </a:solidFill>
              </a:defRPr>
            </a:lvl1pPr>
          </a:lstStyle>
          <a:p>
            <a:pPr lvl="0"/>
            <a:r>
              <a:rPr lang="en-US" dirty="0"/>
              <a:t>Content content content…</a:t>
            </a:r>
          </a:p>
        </p:txBody>
      </p:sp>
      <p:sp>
        <p:nvSpPr>
          <p:cNvPr id="7" name="Slide Number Placeholder 2">
            <a:extLst>
              <a:ext uri="{FF2B5EF4-FFF2-40B4-BE49-F238E27FC236}">
                <a16:creationId xmlns:a16="http://schemas.microsoft.com/office/drawing/2014/main" id="{0CB9824A-4AA4-7A47-B439-B7FA0330A80B}"/>
              </a:ext>
            </a:extLst>
          </p:cNvPr>
          <p:cNvSpPr txBox="1">
            <a:spLocks/>
          </p:cNvSpPr>
          <p:nvPr userDrawn="1"/>
        </p:nvSpPr>
        <p:spPr>
          <a:xfrm>
            <a:off x="235873" y="6418877"/>
            <a:ext cx="513735" cy="227164"/>
          </a:xfrm>
          <a:prstGeom prst="rect">
            <a:avLst/>
          </a:prstGeom>
          <a:noFill/>
        </p:spPr>
        <p:txBody>
          <a:bodyPr vert="horz" lIns="0" tIns="0" rIns="0" bIns="0" rtlCol="0" anchor="ctr"/>
          <a:lstStyle>
            <a:defPPr>
              <a:defRPr lang="en-US"/>
            </a:defPPr>
            <a:lvl1pPr marL="0" algn="ctr" defTabSz="914330" rtl="0" eaLnBrk="1" latinLnBrk="0" hangingPunct="1">
              <a:defRPr sz="1000" b="0" i="0" kern="1200">
                <a:solidFill>
                  <a:schemeClr val="tx1">
                    <a:alpha val="70000"/>
                  </a:schemeClr>
                </a:solidFill>
                <a:latin typeface="+mn-lt"/>
                <a:ea typeface="Montserrat Medium" charset="0"/>
                <a:cs typeface="Montserrat Medium" charset="0"/>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endParaRPr lang="en-US" dirty="0"/>
          </a:p>
        </p:txBody>
      </p:sp>
      <p:sp>
        <p:nvSpPr>
          <p:cNvPr id="11" name="Номер слайда 21">
            <a:extLst>
              <a:ext uri="{FF2B5EF4-FFF2-40B4-BE49-F238E27FC236}">
                <a16:creationId xmlns:a16="http://schemas.microsoft.com/office/drawing/2014/main" id="{B13435C7-E992-7C4E-8F70-AE42F3895B42}"/>
              </a:ext>
            </a:extLst>
          </p:cNvPr>
          <p:cNvSpPr txBox="1">
            <a:spLocks/>
          </p:cNvSpPr>
          <p:nvPr userDrawn="1"/>
        </p:nvSpPr>
        <p:spPr>
          <a:xfrm>
            <a:off x="91496" y="3315418"/>
            <a:ext cx="198236" cy="227164"/>
          </a:xfrm>
          <a:prstGeom prst="rect">
            <a:avLst/>
          </a:prstGeom>
          <a:noFill/>
        </p:spPr>
        <p:txBody>
          <a:bodyPr vert="horz" lIns="0" tIns="0" rIns="0" bIns="0" rtlCol="0" anchor="ctr"/>
          <a:lstStyle>
            <a:defPPr>
              <a:defRPr lang="en-US"/>
            </a:defPPr>
            <a:lvl1pPr marL="0" algn="ctr" defTabSz="914330" rtl="0" eaLnBrk="1" latinLnBrk="0" hangingPunct="1">
              <a:defRPr sz="1000" b="0" i="0" kern="1200">
                <a:solidFill>
                  <a:schemeClr val="tx1">
                    <a:alpha val="70000"/>
                  </a:schemeClr>
                </a:solidFill>
                <a:latin typeface="+mn-lt"/>
                <a:ea typeface="Montserrat Medium" charset="0"/>
                <a:cs typeface="Montserrat Medium" charset="0"/>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1875669397"/>
      </p:ext>
    </p:extLst>
  </p:cSld>
  <p:clrMapOvr>
    <a:masterClrMapping/>
  </p:clrMapOvr>
  <p:transition spd="med">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photo left_blue">
    <p:spTree>
      <p:nvGrpSpPr>
        <p:cNvPr id="1" name=""/>
        <p:cNvGrpSpPr/>
        <p:nvPr/>
      </p:nvGrpSpPr>
      <p:grpSpPr>
        <a:xfrm>
          <a:off x="0" y="0"/>
          <a:ext cx="0" cy="0"/>
          <a:chOff x="0" y="0"/>
          <a:chExt cx="0" cy="0"/>
        </a:xfrm>
      </p:grpSpPr>
      <p:sp>
        <p:nvSpPr>
          <p:cNvPr id="13" name="Picture Placeholder 4">
            <a:extLst>
              <a:ext uri="{FF2B5EF4-FFF2-40B4-BE49-F238E27FC236}">
                <a16:creationId xmlns:a16="http://schemas.microsoft.com/office/drawing/2014/main" id="{A493476F-8B69-2D43-B179-F35E9240A84C}"/>
              </a:ext>
            </a:extLst>
          </p:cNvPr>
          <p:cNvSpPr>
            <a:spLocks noGrp="1"/>
          </p:cNvSpPr>
          <p:nvPr>
            <p:ph type="pic" sz="quarter" idx="11" hasCustomPrompt="1"/>
          </p:nvPr>
        </p:nvSpPr>
        <p:spPr>
          <a:xfrm>
            <a:off x="-1" y="0"/>
            <a:ext cx="4070195" cy="6858000"/>
          </a:xfrm>
          <a:prstGeom prst="rect">
            <a:avLst/>
          </a:prstGeom>
          <a:pattFill prst="pct10">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
        <p:nvSpPr>
          <p:cNvPr id="2" name="Prostokąt 1">
            <a:extLst>
              <a:ext uri="{FF2B5EF4-FFF2-40B4-BE49-F238E27FC236}">
                <a16:creationId xmlns:a16="http://schemas.microsoft.com/office/drawing/2014/main" id="{3CA211BF-B68F-B842-ADB6-F266D5B3C337}"/>
              </a:ext>
            </a:extLst>
          </p:cNvPr>
          <p:cNvSpPr/>
          <p:nvPr userDrawn="1"/>
        </p:nvSpPr>
        <p:spPr>
          <a:xfrm>
            <a:off x="4070194" y="0"/>
            <a:ext cx="8121805" cy="3429000"/>
          </a:xfrm>
          <a:prstGeom prst="rect">
            <a:avLst/>
          </a:prstGeom>
          <a:solidFill>
            <a:schemeClr val="accent2"/>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noProof="0" dirty="0"/>
          </a:p>
        </p:txBody>
      </p:sp>
      <p:sp>
        <p:nvSpPr>
          <p:cNvPr id="9" name="Prostokąt z rogami zaokrąglonymi z jednej strony 8">
            <a:extLst>
              <a:ext uri="{FF2B5EF4-FFF2-40B4-BE49-F238E27FC236}">
                <a16:creationId xmlns:a16="http://schemas.microsoft.com/office/drawing/2014/main" id="{7ACF81AB-27FE-5243-8147-137A197F8ABE}"/>
              </a:ext>
            </a:extLst>
          </p:cNvPr>
          <p:cNvSpPr/>
          <p:nvPr userDrawn="1"/>
        </p:nvSpPr>
        <p:spPr>
          <a:xfrm rot="16200000">
            <a:off x="11817929" y="3236120"/>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p:cNvSpPr>
            <a:spLocks noGrp="1"/>
          </p:cNvSpPr>
          <p:nvPr>
            <p:ph type="title" hasCustomPrompt="1"/>
          </p:nvPr>
        </p:nvSpPr>
        <p:spPr>
          <a:xfrm>
            <a:off x="4609447" y="1068895"/>
            <a:ext cx="4836438" cy="1291210"/>
          </a:xfrm>
        </p:spPr>
        <p:txBody>
          <a:bodyPr/>
          <a:lstStyle>
            <a:lvl1pPr>
              <a:lnSpc>
                <a:spcPct val="90000"/>
              </a:lnSpc>
              <a:defRPr sz="3600">
                <a:solidFill>
                  <a:schemeClr val="bg1"/>
                </a:solidFill>
              </a:defRPr>
            </a:lvl1pPr>
          </a:lstStyle>
          <a:p>
            <a:r>
              <a:rPr lang="en-US" noProof="0" dirty="0"/>
              <a:t>LOREM IPSUM</a:t>
            </a:r>
            <a:br>
              <a:rPr lang="en-US" noProof="0" dirty="0"/>
            </a:br>
            <a:r>
              <a:rPr lang="en-US" noProof="0" dirty="0"/>
              <a:t>DOLOR SIT AMET.</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4609447" y="4069643"/>
            <a:ext cx="6251841" cy="2252107"/>
          </a:xfrm>
          <a:prstGeom prst="rect">
            <a:avLst/>
          </a:prstGeom>
        </p:spPr>
        <p:txBody>
          <a:bodyPr vert="horz" lIns="0" tIns="45720" rIns="0" bIns="45720" rtlCol="0">
            <a:normAutofit/>
          </a:bodyPr>
          <a:lstStyle>
            <a:lvl1pPr marL="0" indent="0">
              <a:lnSpc>
                <a:spcPct val="130000"/>
              </a:lnSpc>
              <a:buNone/>
              <a:defRPr sz="1600"/>
            </a:lvl1pPr>
          </a:lstStyle>
          <a:p>
            <a:pPr lvl="0"/>
            <a:r>
              <a:rPr lang="en-US" dirty="0"/>
              <a:t>Content content content…</a:t>
            </a:r>
          </a:p>
        </p:txBody>
      </p:sp>
      <p:sp>
        <p:nvSpPr>
          <p:cNvPr id="15" name="Номер слайда 21">
            <a:extLst>
              <a:ext uri="{FF2B5EF4-FFF2-40B4-BE49-F238E27FC236}">
                <a16:creationId xmlns:a16="http://schemas.microsoft.com/office/drawing/2014/main" id="{9C64BEB9-FE02-FC44-933F-96B963FD5FB4}"/>
              </a:ext>
            </a:extLst>
          </p:cNvPr>
          <p:cNvSpPr>
            <a:spLocks noGrp="1"/>
          </p:cNvSpPr>
          <p:nvPr>
            <p:ph type="sldNum" sz="quarter" idx="4"/>
          </p:nvPr>
        </p:nvSpPr>
        <p:spPr>
          <a:xfrm>
            <a:off x="11909952"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10" name="Grafika 9">
            <a:extLst>
              <a:ext uri="{FF2B5EF4-FFF2-40B4-BE49-F238E27FC236}">
                <a16:creationId xmlns:a16="http://schemas.microsoft.com/office/drawing/2014/main" id="{552C2C7A-B217-4BA6-BC2F-68AD611F59D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609447" y="420994"/>
            <a:ext cx="956647" cy="140411"/>
          </a:xfrm>
          <a:prstGeom prst="rect">
            <a:avLst/>
          </a:prstGeom>
        </p:spPr>
      </p:pic>
    </p:spTree>
    <p:extLst>
      <p:ext uri="{BB962C8B-B14F-4D97-AF65-F5344CB8AC3E}">
        <p14:creationId xmlns:p14="http://schemas.microsoft.com/office/powerpoint/2010/main" val="1602093532"/>
      </p:ext>
    </p:extLst>
  </p:cSld>
  <p:clrMapOvr>
    <a:masterClrMapping/>
  </p:clrMapOvr>
  <p:transition spd="med">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lide photo right_blue">
    <p:spTree>
      <p:nvGrpSpPr>
        <p:cNvPr id="1" name=""/>
        <p:cNvGrpSpPr/>
        <p:nvPr/>
      </p:nvGrpSpPr>
      <p:grpSpPr>
        <a:xfrm>
          <a:off x="0" y="0"/>
          <a:ext cx="0" cy="0"/>
          <a:chOff x="0" y="0"/>
          <a:chExt cx="0" cy="0"/>
        </a:xfrm>
      </p:grpSpPr>
      <p:sp>
        <p:nvSpPr>
          <p:cNvPr id="13" name="Picture Placeholder 4">
            <a:extLst>
              <a:ext uri="{FF2B5EF4-FFF2-40B4-BE49-F238E27FC236}">
                <a16:creationId xmlns:a16="http://schemas.microsoft.com/office/drawing/2014/main" id="{A493476F-8B69-2D43-B179-F35E9240A84C}"/>
              </a:ext>
            </a:extLst>
          </p:cNvPr>
          <p:cNvSpPr>
            <a:spLocks noGrp="1"/>
          </p:cNvSpPr>
          <p:nvPr>
            <p:ph type="pic" sz="quarter" idx="11" hasCustomPrompt="1"/>
          </p:nvPr>
        </p:nvSpPr>
        <p:spPr>
          <a:xfrm>
            <a:off x="8121808" y="-1"/>
            <a:ext cx="4060240" cy="6858000"/>
          </a:xfrm>
          <a:prstGeom prst="rect">
            <a:avLst/>
          </a:prstGeom>
          <a:pattFill prst="pct10">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
        <p:nvSpPr>
          <p:cNvPr id="2" name="Prostokąt 1">
            <a:extLst>
              <a:ext uri="{FF2B5EF4-FFF2-40B4-BE49-F238E27FC236}">
                <a16:creationId xmlns:a16="http://schemas.microsoft.com/office/drawing/2014/main" id="{3CA211BF-B68F-B842-ADB6-F266D5B3C337}"/>
              </a:ext>
            </a:extLst>
          </p:cNvPr>
          <p:cNvSpPr/>
          <p:nvPr userDrawn="1"/>
        </p:nvSpPr>
        <p:spPr>
          <a:xfrm>
            <a:off x="3" y="0"/>
            <a:ext cx="8121805" cy="3429000"/>
          </a:xfrm>
          <a:prstGeom prst="rect">
            <a:avLst/>
          </a:prstGeom>
          <a:solidFill>
            <a:schemeClr val="accent2"/>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noProof="0" dirty="0"/>
          </a:p>
        </p:txBody>
      </p:sp>
      <p:sp>
        <p:nvSpPr>
          <p:cNvPr id="6" name="Title 4"/>
          <p:cNvSpPr>
            <a:spLocks noGrp="1"/>
          </p:cNvSpPr>
          <p:nvPr>
            <p:ph type="title" hasCustomPrompt="1"/>
          </p:nvPr>
        </p:nvSpPr>
        <p:spPr>
          <a:xfrm>
            <a:off x="539256" y="1068895"/>
            <a:ext cx="4836438" cy="1291210"/>
          </a:xfrm>
        </p:spPr>
        <p:txBody>
          <a:bodyPr/>
          <a:lstStyle>
            <a:lvl1pPr>
              <a:lnSpc>
                <a:spcPct val="90000"/>
              </a:lnSpc>
              <a:defRPr sz="3600">
                <a:solidFill>
                  <a:schemeClr val="bg1"/>
                </a:solidFill>
              </a:defRPr>
            </a:lvl1pPr>
          </a:lstStyle>
          <a:p>
            <a:r>
              <a:rPr lang="en-US" noProof="0" dirty="0"/>
              <a:t>LOREM IPSUM</a:t>
            </a:r>
            <a:br>
              <a:rPr lang="en-US" noProof="0" dirty="0"/>
            </a:br>
            <a:r>
              <a:rPr lang="en-US" noProof="0" dirty="0"/>
              <a:t>DOLOR SIT AMET.</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539256" y="4069643"/>
            <a:ext cx="6251841" cy="2252107"/>
          </a:xfrm>
          <a:prstGeom prst="rect">
            <a:avLst/>
          </a:prstGeom>
        </p:spPr>
        <p:txBody>
          <a:bodyPr vert="horz" lIns="0" tIns="45720" rIns="0" bIns="45720" rtlCol="0">
            <a:normAutofit/>
          </a:bodyPr>
          <a:lstStyle>
            <a:lvl1pPr marL="0" indent="0">
              <a:lnSpc>
                <a:spcPct val="130000"/>
              </a:lnSpc>
              <a:buNone/>
              <a:defRPr sz="1600"/>
            </a:lvl1pPr>
          </a:lstStyle>
          <a:p>
            <a:pPr lvl="0"/>
            <a:r>
              <a:rPr lang="en-US" dirty="0"/>
              <a:t>Content content content…</a:t>
            </a:r>
          </a:p>
        </p:txBody>
      </p:sp>
      <p:pic>
        <p:nvPicPr>
          <p:cNvPr id="10" name="Grafika 9">
            <a:extLst>
              <a:ext uri="{FF2B5EF4-FFF2-40B4-BE49-F238E27FC236}">
                <a16:creationId xmlns:a16="http://schemas.microsoft.com/office/drawing/2014/main" id="{552C2C7A-B217-4BA6-BC2F-68AD611F59D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39256" y="420994"/>
            <a:ext cx="956647" cy="140411"/>
          </a:xfrm>
          <a:prstGeom prst="rect">
            <a:avLst/>
          </a:prstGeom>
        </p:spPr>
      </p:pic>
      <p:sp>
        <p:nvSpPr>
          <p:cNvPr id="3" name="Prostokąt z rogami zaokrąglonymi z jednej strony 8">
            <a:extLst>
              <a:ext uri="{FF2B5EF4-FFF2-40B4-BE49-F238E27FC236}">
                <a16:creationId xmlns:a16="http://schemas.microsoft.com/office/drawing/2014/main" id="{764D3847-434B-4BA8-F1B0-423EBE484A00}"/>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Номер слайда 21">
            <a:extLst>
              <a:ext uri="{FF2B5EF4-FFF2-40B4-BE49-F238E27FC236}">
                <a16:creationId xmlns:a16="http://schemas.microsoft.com/office/drawing/2014/main" id="{715302FA-E687-DB43-462C-F9FE25330008}"/>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3153593326"/>
      </p:ext>
    </p:extLst>
  </p:cSld>
  <p:clrMapOvr>
    <a:masterClrMapping/>
  </p:clrMapOvr>
  <p:transition spd="med">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sections">
    <p:spTree>
      <p:nvGrpSpPr>
        <p:cNvPr id="1" name=""/>
        <p:cNvGrpSpPr/>
        <p:nvPr/>
      </p:nvGrpSpPr>
      <p:grpSpPr>
        <a:xfrm>
          <a:off x="0" y="0"/>
          <a:ext cx="0" cy="0"/>
          <a:chOff x="0" y="0"/>
          <a:chExt cx="0" cy="0"/>
        </a:xfrm>
      </p:grpSpPr>
      <p:sp>
        <p:nvSpPr>
          <p:cNvPr id="9" name="Prostokąt z rogami zaokrąglonymi z jednej strony 8">
            <a:extLst>
              <a:ext uri="{FF2B5EF4-FFF2-40B4-BE49-F238E27FC236}">
                <a16:creationId xmlns:a16="http://schemas.microsoft.com/office/drawing/2014/main" id="{ADFA1516-B4B2-EF47-9640-DD195F7BBDE0}"/>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 name="Straight Connector 3">
            <a:extLst>
              <a:ext uri="{FF2B5EF4-FFF2-40B4-BE49-F238E27FC236}">
                <a16:creationId xmlns:a16="http://schemas.microsoft.com/office/drawing/2014/main" id="{3C1BFDB6-60EB-584D-B174-E2325708D0C8}"/>
              </a:ext>
            </a:extLst>
          </p:cNvPr>
          <p:cNvCxnSpPr/>
          <p:nvPr userDrawn="1"/>
        </p:nvCxnSpPr>
        <p:spPr>
          <a:xfrm>
            <a:off x="3600033" y="0"/>
            <a:ext cx="0" cy="685800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48919CCC-3935-234F-B2DA-6E35163C4FBB}"/>
              </a:ext>
            </a:extLst>
          </p:cNvPr>
          <p:cNvCxnSpPr/>
          <p:nvPr userDrawn="1"/>
        </p:nvCxnSpPr>
        <p:spPr>
          <a:xfrm>
            <a:off x="6219665" y="0"/>
            <a:ext cx="0" cy="685800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34">
            <a:extLst>
              <a:ext uri="{FF2B5EF4-FFF2-40B4-BE49-F238E27FC236}">
                <a16:creationId xmlns:a16="http://schemas.microsoft.com/office/drawing/2014/main" id="{D1E46EA4-D1EA-1C40-9893-E0C4CE0F21C6}"/>
              </a:ext>
            </a:extLst>
          </p:cNvPr>
          <p:cNvCxnSpPr/>
          <p:nvPr userDrawn="1"/>
        </p:nvCxnSpPr>
        <p:spPr>
          <a:xfrm>
            <a:off x="8831060" y="0"/>
            <a:ext cx="0" cy="685800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8" name="Номер слайда 21">
            <a:extLst>
              <a:ext uri="{FF2B5EF4-FFF2-40B4-BE49-F238E27FC236}">
                <a16:creationId xmlns:a16="http://schemas.microsoft.com/office/drawing/2014/main" id="{4375AA8C-5C9C-4647-9E90-553FAB4570B4}"/>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3460811249"/>
      </p:ext>
    </p:extLst>
  </p:cSld>
  <p:clrMapOvr>
    <a:masterClrMapping/>
  </p:clrMapOvr>
  <p:transition spd="med">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photos slider_2">
    <p:spTree>
      <p:nvGrpSpPr>
        <p:cNvPr id="1" name=""/>
        <p:cNvGrpSpPr/>
        <p:nvPr/>
      </p:nvGrpSpPr>
      <p:grpSpPr>
        <a:xfrm>
          <a:off x="0" y="0"/>
          <a:ext cx="0" cy="0"/>
          <a:chOff x="0" y="0"/>
          <a:chExt cx="0" cy="0"/>
        </a:xfrm>
      </p:grpSpPr>
      <p:sp>
        <p:nvSpPr>
          <p:cNvPr id="5" name="Picture Placeholder 4"/>
          <p:cNvSpPr>
            <a:spLocks noGrp="1"/>
          </p:cNvSpPr>
          <p:nvPr>
            <p:ph type="pic" sz="quarter" idx="11" hasCustomPrompt="1"/>
          </p:nvPr>
        </p:nvSpPr>
        <p:spPr>
          <a:xfrm>
            <a:off x="6142713" y="1"/>
            <a:ext cx="3113599" cy="2289976"/>
          </a:xfrm>
          <a:prstGeom prst="rect">
            <a:avLst/>
          </a:prstGeom>
          <a:pattFill prst="pct10">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
        <p:nvSpPr>
          <p:cNvPr id="6" name="Picture Placeholder 4"/>
          <p:cNvSpPr>
            <a:spLocks noGrp="1"/>
          </p:cNvSpPr>
          <p:nvPr>
            <p:ph type="pic" sz="quarter" idx="12" hasCustomPrompt="1"/>
          </p:nvPr>
        </p:nvSpPr>
        <p:spPr>
          <a:xfrm>
            <a:off x="5730901" y="2289977"/>
            <a:ext cx="3113599" cy="2289976"/>
          </a:xfrm>
          <a:prstGeom prst="rect">
            <a:avLst/>
          </a:prstGeom>
          <a:pattFill prst="pct10">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
        <p:nvSpPr>
          <p:cNvPr id="7" name="Picture Placeholder 4"/>
          <p:cNvSpPr>
            <a:spLocks noGrp="1"/>
          </p:cNvSpPr>
          <p:nvPr>
            <p:ph type="pic" sz="quarter" idx="13" hasCustomPrompt="1"/>
          </p:nvPr>
        </p:nvSpPr>
        <p:spPr>
          <a:xfrm>
            <a:off x="6142713" y="4579953"/>
            <a:ext cx="3113599" cy="2278047"/>
          </a:xfrm>
          <a:prstGeom prst="rect">
            <a:avLst/>
          </a:prstGeom>
          <a:pattFill prst="pct10">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
        <p:nvSpPr>
          <p:cNvPr id="3" name="Symbol zastępczy tekstu 2">
            <a:extLst>
              <a:ext uri="{FF2B5EF4-FFF2-40B4-BE49-F238E27FC236}">
                <a16:creationId xmlns:a16="http://schemas.microsoft.com/office/drawing/2014/main" id="{B92DCEBF-2B40-43F1-AFBC-CFDA309FA34D}"/>
              </a:ext>
            </a:extLst>
          </p:cNvPr>
          <p:cNvSpPr>
            <a:spLocks noGrp="1"/>
          </p:cNvSpPr>
          <p:nvPr>
            <p:ph type="body" sz="quarter" idx="21" hasCustomPrompt="1"/>
          </p:nvPr>
        </p:nvSpPr>
        <p:spPr>
          <a:xfrm>
            <a:off x="9491663" y="489177"/>
            <a:ext cx="2273300" cy="315912"/>
          </a:xfrm>
        </p:spPr>
        <p:txBody>
          <a:bodyPr>
            <a:noAutofit/>
          </a:bodyPr>
          <a:lstStyle>
            <a:lvl1pPr marL="0" indent="0">
              <a:buNone/>
              <a:defRPr sz="1200" cap="all">
                <a:latin typeface="+mj-lt"/>
              </a:defRPr>
            </a:lvl1pPr>
            <a:lvl2pPr>
              <a:defRPr sz="1200" cap="all">
                <a:latin typeface="+mj-lt"/>
              </a:defRPr>
            </a:lvl2pPr>
            <a:lvl3pPr>
              <a:defRPr sz="1200" cap="all">
                <a:latin typeface="+mj-lt"/>
              </a:defRPr>
            </a:lvl3pPr>
            <a:lvl4pPr>
              <a:defRPr sz="1200" cap="all">
                <a:latin typeface="+mj-lt"/>
              </a:defRPr>
            </a:lvl4pPr>
            <a:lvl5pPr>
              <a:defRPr sz="1200" cap="all">
                <a:latin typeface="+mj-lt"/>
              </a:defRPr>
            </a:lvl5pPr>
          </a:lstStyle>
          <a:p>
            <a:pPr lvl="0"/>
            <a:r>
              <a:rPr lang="en-US" noProof="0"/>
              <a:t>YOUR TITLE</a:t>
            </a:r>
          </a:p>
        </p:txBody>
      </p:sp>
      <p:sp>
        <p:nvSpPr>
          <p:cNvPr id="25" name="Symbol zastępczy tekstu 24">
            <a:extLst>
              <a:ext uri="{FF2B5EF4-FFF2-40B4-BE49-F238E27FC236}">
                <a16:creationId xmlns:a16="http://schemas.microsoft.com/office/drawing/2014/main" id="{54792CE1-9358-406E-8AF8-C8208BC0E7AF}"/>
              </a:ext>
            </a:extLst>
          </p:cNvPr>
          <p:cNvSpPr>
            <a:spLocks noGrp="1"/>
          </p:cNvSpPr>
          <p:nvPr>
            <p:ph type="body" sz="quarter" idx="22" hasCustomPrompt="1"/>
          </p:nvPr>
        </p:nvSpPr>
        <p:spPr>
          <a:xfrm>
            <a:off x="9491663" y="897164"/>
            <a:ext cx="2273300" cy="1018721"/>
          </a:xfrm>
        </p:spPr>
        <p:txBody>
          <a:bodyPr>
            <a:noAutofit/>
          </a:bodyPr>
          <a:lstStyle>
            <a:lvl1pPr marL="0" indent="0">
              <a:buNone/>
              <a:defRPr sz="1200"/>
            </a:lvl1pPr>
            <a:lvl2pPr>
              <a:defRPr sz="1200"/>
            </a:lvl2pPr>
            <a:lvl3pPr>
              <a:defRPr sz="1200"/>
            </a:lvl3pPr>
            <a:lvl4pPr>
              <a:defRPr sz="1200"/>
            </a:lvl4pPr>
            <a:lvl5pPr>
              <a:defRPr sz="1200"/>
            </a:lvl5pPr>
          </a:lstStyle>
          <a:p>
            <a:pPr lvl="0"/>
            <a:r>
              <a:rPr lang="en-US" noProof="0"/>
              <a:t>Description</a:t>
            </a:r>
          </a:p>
        </p:txBody>
      </p:sp>
      <p:sp>
        <p:nvSpPr>
          <p:cNvPr id="11" name="Prostokąt z rogami zaokrąglonymi z jednej strony 10">
            <a:extLst>
              <a:ext uri="{FF2B5EF4-FFF2-40B4-BE49-F238E27FC236}">
                <a16:creationId xmlns:a16="http://schemas.microsoft.com/office/drawing/2014/main" id="{A6BCE988-46A2-B343-8FCE-9DF3F2753AD1}"/>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4"/>
          <p:cNvSpPr>
            <a:spLocks noGrp="1"/>
          </p:cNvSpPr>
          <p:nvPr>
            <p:ph type="title" hasCustomPrompt="1"/>
          </p:nvPr>
        </p:nvSpPr>
        <p:spPr>
          <a:xfrm>
            <a:off x="1329018" y="2618190"/>
            <a:ext cx="3990071" cy="1621619"/>
          </a:xfrm>
        </p:spPr>
        <p:txBody>
          <a:bodyPr/>
          <a:lstStyle>
            <a:lvl1pPr>
              <a:lnSpc>
                <a:spcPct val="90000"/>
              </a:lnSpc>
              <a:defRPr sz="3600"/>
            </a:lvl1pPr>
          </a:lstStyle>
          <a:p>
            <a:r>
              <a:rPr lang="en-US" dirty="0"/>
              <a:t>LOREM</a:t>
            </a:r>
            <a:br>
              <a:rPr lang="en-US" dirty="0"/>
            </a:br>
            <a:r>
              <a:rPr lang="en-US" dirty="0"/>
              <a:t>IPSUM DOLOR</a:t>
            </a:r>
            <a:br>
              <a:rPr lang="en-US" dirty="0"/>
            </a:br>
            <a:r>
              <a:rPr lang="en-US" dirty="0"/>
              <a:t>LOREM.</a:t>
            </a:r>
          </a:p>
        </p:txBody>
      </p:sp>
      <p:sp>
        <p:nvSpPr>
          <p:cNvPr id="10" name="Номер слайда 21">
            <a:extLst>
              <a:ext uri="{FF2B5EF4-FFF2-40B4-BE49-F238E27FC236}">
                <a16:creationId xmlns:a16="http://schemas.microsoft.com/office/drawing/2014/main" id="{E796B776-C10A-5644-BDED-4593EBBCB3F6}"/>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26" name="Symbol zastępczy tekstu 2">
            <a:extLst>
              <a:ext uri="{FF2B5EF4-FFF2-40B4-BE49-F238E27FC236}">
                <a16:creationId xmlns:a16="http://schemas.microsoft.com/office/drawing/2014/main" id="{3F4B88C2-7022-4550-BAD1-BB35D8BB7BCD}"/>
              </a:ext>
            </a:extLst>
          </p:cNvPr>
          <p:cNvSpPr>
            <a:spLocks noGrp="1"/>
          </p:cNvSpPr>
          <p:nvPr>
            <p:ph type="body" sz="quarter" idx="23" hasCustomPrompt="1"/>
          </p:nvPr>
        </p:nvSpPr>
        <p:spPr>
          <a:xfrm>
            <a:off x="9080533" y="2721610"/>
            <a:ext cx="2273300" cy="315912"/>
          </a:xfrm>
        </p:spPr>
        <p:txBody>
          <a:bodyPr>
            <a:noAutofit/>
          </a:bodyPr>
          <a:lstStyle>
            <a:lvl1pPr marL="0" indent="0">
              <a:buNone/>
              <a:defRPr sz="1200" cap="all">
                <a:latin typeface="+mj-lt"/>
              </a:defRPr>
            </a:lvl1pPr>
            <a:lvl2pPr>
              <a:defRPr sz="1200" cap="all">
                <a:latin typeface="+mj-lt"/>
              </a:defRPr>
            </a:lvl2pPr>
            <a:lvl3pPr>
              <a:defRPr sz="1200" cap="all">
                <a:latin typeface="+mj-lt"/>
              </a:defRPr>
            </a:lvl3pPr>
            <a:lvl4pPr>
              <a:defRPr sz="1200" cap="all">
                <a:latin typeface="+mj-lt"/>
              </a:defRPr>
            </a:lvl4pPr>
            <a:lvl5pPr>
              <a:defRPr sz="1200" cap="all">
                <a:latin typeface="+mj-lt"/>
              </a:defRPr>
            </a:lvl5pPr>
          </a:lstStyle>
          <a:p>
            <a:pPr lvl="0"/>
            <a:r>
              <a:rPr lang="en-US" noProof="0"/>
              <a:t>YOUR TITLE</a:t>
            </a:r>
          </a:p>
        </p:txBody>
      </p:sp>
      <p:sp>
        <p:nvSpPr>
          <p:cNvPr id="27" name="Symbol zastępczy tekstu 24">
            <a:extLst>
              <a:ext uri="{FF2B5EF4-FFF2-40B4-BE49-F238E27FC236}">
                <a16:creationId xmlns:a16="http://schemas.microsoft.com/office/drawing/2014/main" id="{B0222270-E56B-431F-8306-A16C7C76C7C8}"/>
              </a:ext>
            </a:extLst>
          </p:cNvPr>
          <p:cNvSpPr>
            <a:spLocks noGrp="1"/>
          </p:cNvSpPr>
          <p:nvPr>
            <p:ph type="body" sz="quarter" idx="24" hasCustomPrompt="1"/>
          </p:nvPr>
        </p:nvSpPr>
        <p:spPr>
          <a:xfrm>
            <a:off x="9080533" y="3129597"/>
            <a:ext cx="2273300" cy="1018721"/>
          </a:xfrm>
        </p:spPr>
        <p:txBody>
          <a:bodyPr>
            <a:noAutofit/>
          </a:bodyPr>
          <a:lstStyle>
            <a:lvl1pPr marL="0" indent="0">
              <a:buNone/>
              <a:defRPr sz="1200"/>
            </a:lvl1pPr>
            <a:lvl2pPr>
              <a:defRPr sz="1200"/>
            </a:lvl2pPr>
            <a:lvl3pPr>
              <a:defRPr sz="1200"/>
            </a:lvl3pPr>
            <a:lvl4pPr>
              <a:defRPr sz="1200"/>
            </a:lvl4pPr>
            <a:lvl5pPr>
              <a:defRPr sz="1200"/>
            </a:lvl5pPr>
          </a:lstStyle>
          <a:p>
            <a:pPr lvl="0"/>
            <a:r>
              <a:rPr lang="en-US" noProof="0"/>
              <a:t>Description</a:t>
            </a:r>
          </a:p>
        </p:txBody>
      </p:sp>
      <p:sp>
        <p:nvSpPr>
          <p:cNvPr id="28" name="Symbol zastępczy tekstu 2">
            <a:extLst>
              <a:ext uri="{FF2B5EF4-FFF2-40B4-BE49-F238E27FC236}">
                <a16:creationId xmlns:a16="http://schemas.microsoft.com/office/drawing/2014/main" id="{EF7FF437-F27C-4132-8B30-C3DAE02B5F5D}"/>
              </a:ext>
            </a:extLst>
          </p:cNvPr>
          <p:cNvSpPr>
            <a:spLocks noGrp="1"/>
          </p:cNvSpPr>
          <p:nvPr>
            <p:ph type="body" sz="quarter" idx="25" hasCustomPrompt="1"/>
          </p:nvPr>
        </p:nvSpPr>
        <p:spPr>
          <a:xfrm>
            <a:off x="9491663" y="4954043"/>
            <a:ext cx="2273300" cy="315912"/>
          </a:xfrm>
        </p:spPr>
        <p:txBody>
          <a:bodyPr>
            <a:noAutofit/>
          </a:bodyPr>
          <a:lstStyle>
            <a:lvl1pPr marL="0" indent="0">
              <a:buNone/>
              <a:defRPr sz="1200" cap="all">
                <a:latin typeface="+mj-lt"/>
              </a:defRPr>
            </a:lvl1pPr>
            <a:lvl2pPr>
              <a:defRPr sz="1200" cap="all">
                <a:latin typeface="+mj-lt"/>
              </a:defRPr>
            </a:lvl2pPr>
            <a:lvl3pPr>
              <a:defRPr sz="1200" cap="all">
                <a:latin typeface="+mj-lt"/>
              </a:defRPr>
            </a:lvl3pPr>
            <a:lvl4pPr>
              <a:defRPr sz="1200" cap="all">
                <a:latin typeface="+mj-lt"/>
              </a:defRPr>
            </a:lvl4pPr>
            <a:lvl5pPr>
              <a:defRPr sz="1200" cap="all">
                <a:latin typeface="+mj-lt"/>
              </a:defRPr>
            </a:lvl5pPr>
          </a:lstStyle>
          <a:p>
            <a:pPr lvl="0"/>
            <a:r>
              <a:rPr lang="en-US" noProof="0"/>
              <a:t>YOUR TITLE</a:t>
            </a:r>
          </a:p>
        </p:txBody>
      </p:sp>
      <p:sp>
        <p:nvSpPr>
          <p:cNvPr id="29" name="Symbol zastępczy tekstu 24">
            <a:extLst>
              <a:ext uri="{FF2B5EF4-FFF2-40B4-BE49-F238E27FC236}">
                <a16:creationId xmlns:a16="http://schemas.microsoft.com/office/drawing/2014/main" id="{FDAD6ACF-300C-43E1-B55C-CCEBDFD75991}"/>
              </a:ext>
            </a:extLst>
          </p:cNvPr>
          <p:cNvSpPr>
            <a:spLocks noGrp="1"/>
          </p:cNvSpPr>
          <p:nvPr>
            <p:ph type="body" sz="quarter" idx="26" hasCustomPrompt="1"/>
          </p:nvPr>
        </p:nvSpPr>
        <p:spPr>
          <a:xfrm>
            <a:off x="9491663" y="5362030"/>
            <a:ext cx="2273300" cy="1018721"/>
          </a:xfrm>
        </p:spPr>
        <p:txBody>
          <a:bodyPr>
            <a:noAutofit/>
          </a:bodyPr>
          <a:lstStyle>
            <a:lvl1pPr marL="0" indent="0">
              <a:buNone/>
              <a:defRPr sz="1200"/>
            </a:lvl1pPr>
            <a:lvl2pPr>
              <a:defRPr sz="1200"/>
            </a:lvl2pPr>
            <a:lvl3pPr>
              <a:defRPr sz="1200"/>
            </a:lvl3pPr>
            <a:lvl4pPr>
              <a:defRPr sz="1200"/>
            </a:lvl4pPr>
            <a:lvl5pPr>
              <a:defRPr sz="1200"/>
            </a:lvl5pPr>
          </a:lstStyle>
          <a:p>
            <a:pPr lvl="0"/>
            <a:r>
              <a:rPr lang="en-US" noProof="0"/>
              <a:t>Description</a:t>
            </a:r>
          </a:p>
        </p:txBody>
      </p:sp>
    </p:spTree>
    <p:extLst>
      <p:ext uri="{BB962C8B-B14F-4D97-AF65-F5344CB8AC3E}">
        <p14:creationId xmlns:p14="http://schemas.microsoft.com/office/powerpoint/2010/main" val="362239407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meline header">
    <p:spTree>
      <p:nvGrpSpPr>
        <p:cNvPr id="1" name=""/>
        <p:cNvGrpSpPr/>
        <p:nvPr/>
      </p:nvGrpSpPr>
      <p:grpSpPr>
        <a:xfrm>
          <a:off x="0" y="0"/>
          <a:ext cx="0" cy="0"/>
          <a:chOff x="0" y="0"/>
          <a:chExt cx="0" cy="0"/>
        </a:xfrm>
      </p:grpSpPr>
      <p:sp>
        <p:nvSpPr>
          <p:cNvPr id="7" name="Prostokąt z rogami zaokrąglonymi z jednej strony 6">
            <a:extLst>
              <a:ext uri="{FF2B5EF4-FFF2-40B4-BE49-F238E27FC236}">
                <a16:creationId xmlns:a16="http://schemas.microsoft.com/office/drawing/2014/main" id="{6DD25FED-BBE2-B445-9805-963B29FC58BA}"/>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hasCustomPrompt="1"/>
          </p:nvPr>
        </p:nvSpPr>
        <p:spPr>
          <a:xfrm>
            <a:off x="1866900" y="996125"/>
            <a:ext cx="8477747" cy="745212"/>
          </a:xfrm>
        </p:spPr>
        <p:txBody>
          <a:bodyPr/>
          <a:lstStyle>
            <a:lvl1pPr algn="ctr">
              <a:lnSpc>
                <a:spcPct val="90000"/>
              </a:lnSpc>
              <a:defRPr sz="3600"/>
            </a:lvl1pPr>
          </a:lstStyle>
          <a:p>
            <a:r>
              <a:rPr lang="en-US" dirty="0"/>
              <a:t>LOREM IPSUM DOLOR.</a:t>
            </a:r>
          </a:p>
        </p:txBody>
      </p:sp>
      <p:sp>
        <p:nvSpPr>
          <p:cNvPr id="6" name="Номер слайда 21">
            <a:extLst>
              <a:ext uri="{FF2B5EF4-FFF2-40B4-BE49-F238E27FC236}">
                <a16:creationId xmlns:a16="http://schemas.microsoft.com/office/drawing/2014/main" id="{BFAB3760-223F-4F49-A01E-DB1E3BFDEA31}"/>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3685275511"/>
      </p:ext>
    </p:extLst>
  </p:cSld>
  <p:clrMapOvr>
    <a:masterClrMapping/>
  </p:clrMapOvr>
  <p:transition spd="med">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meline content/blank">
    <p:spTree>
      <p:nvGrpSpPr>
        <p:cNvPr id="1" name=""/>
        <p:cNvGrpSpPr/>
        <p:nvPr/>
      </p:nvGrpSpPr>
      <p:grpSpPr>
        <a:xfrm>
          <a:off x="0" y="0"/>
          <a:ext cx="0" cy="0"/>
          <a:chOff x="0" y="0"/>
          <a:chExt cx="0" cy="0"/>
        </a:xfrm>
      </p:grpSpPr>
      <p:sp>
        <p:nvSpPr>
          <p:cNvPr id="6" name="Prostokąt z rogami zaokrąglonymi z jednej strony 5">
            <a:extLst>
              <a:ext uri="{FF2B5EF4-FFF2-40B4-BE49-F238E27FC236}">
                <a16:creationId xmlns:a16="http://schemas.microsoft.com/office/drawing/2014/main" id="{4AA48D38-B27F-504D-AF5C-6667942DE2A7}"/>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Номер слайда 21">
            <a:extLst>
              <a:ext uri="{FF2B5EF4-FFF2-40B4-BE49-F238E27FC236}">
                <a16:creationId xmlns:a16="http://schemas.microsoft.com/office/drawing/2014/main" id="{B812957C-CC9E-0444-A6FF-AF4796CFA0FA}"/>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2042284920"/>
      </p:ext>
    </p:extLst>
  </p:cSld>
  <p:clrMapOvr>
    <a:masterClrMapping/>
  </p:clrMapOvr>
  <p:transition spd="med">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logan_Photo_Dualtone">
    <p:bg>
      <p:bgPr>
        <a:solidFill>
          <a:schemeClr val="accent2"/>
        </a:solidFill>
        <a:effectLst/>
      </p:bgPr>
    </p:bg>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972D776C-DC21-2B99-34A6-5A5B9EA6BB6C}"/>
              </a:ext>
            </a:extLst>
          </p:cNvPr>
          <p:cNvSpPr>
            <a:spLocks noGrp="1"/>
          </p:cNvSpPr>
          <p:nvPr>
            <p:ph type="pic" sz="quarter" idx="11"/>
          </p:nvPr>
        </p:nvSpPr>
        <p:spPr>
          <a:xfrm>
            <a:off x="0" y="0"/>
            <a:ext cx="12192001" cy="6858000"/>
          </a:xfrm>
          <a:prstGeom prst="rect">
            <a:avLst/>
          </a:prstGeom>
          <a:pattFill prst="pct10">
            <a:fgClr>
              <a:schemeClr val="accent2"/>
            </a:fgClr>
            <a:bgClr>
              <a:schemeClr val="bg2"/>
            </a:bgClr>
          </a:pattFill>
        </p:spPr>
        <p:txBody>
          <a:bodyPr anchor="t">
            <a:normAutofit/>
          </a:bodyPr>
          <a:lstStyle>
            <a:lvl1pPr marL="0" indent="0" algn="ctr">
              <a:buNone/>
              <a:defRPr lang="en-US" sz="2000" b="1" i="1" u="sng" kern="1200" baseline="0" dirty="0">
                <a:solidFill>
                  <a:schemeClr val="tx1"/>
                </a:solidFill>
                <a:latin typeface="+mn-lt"/>
                <a:ea typeface="+mn-ea"/>
                <a:cs typeface="+mn-cs"/>
              </a:defRPr>
            </a:lvl1pPr>
          </a:lstStyle>
          <a:p>
            <a:endParaRPr lang="en-US" dirty="0"/>
          </a:p>
          <a:p>
            <a:r>
              <a:rPr lang="en-US" dirty="0"/>
              <a:t>Drag &amp; Drop Dual-tone Photo here</a:t>
            </a:r>
          </a:p>
        </p:txBody>
      </p:sp>
      <p:sp>
        <p:nvSpPr>
          <p:cNvPr id="2" name="Tytuł 1">
            <a:extLst>
              <a:ext uri="{FF2B5EF4-FFF2-40B4-BE49-F238E27FC236}">
                <a16:creationId xmlns:a16="http://schemas.microsoft.com/office/drawing/2014/main" id="{F1C63BCB-C181-48A9-8610-D66AD92D4C1C}"/>
              </a:ext>
            </a:extLst>
          </p:cNvPr>
          <p:cNvSpPr>
            <a:spLocks noGrp="1"/>
          </p:cNvSpPr>
          <p:nvPr>
            <p:ph type="title" hasCustomPrompt="1"/>
          </p:nvPr>
        </p:nvSpPr>
        <p:spPr>
          <a:xfrm>
            <a:off x="1219200" y="2695991"/>
            <a:ext cx="9753600" cy="2278817"/>
          </a:xfrm>
        </p:spPr>
        <p:txBody>
          <a:bodyPr/>
          <a:lstStyle>
            <a:lvl1pPr>
              <a:lnSpc>
                <a:spcPct val="80000"/>
              </a:lnSpc>
              <a:defRPr sz="4800" baseline="0">
                <a:solidFill>
                  <a:schemeClr val="tx1"/>
                </a:solidFill>
              </a:defRPr>
            </a:lvl1pPr>
          </a:lstStyle>
          <a:p>
            <a:r>
              <a:rPr lang="en-US" noProof="0" dirty="0"/>
              <a:t>LOREM IPSUM DOLOR SIT AMET, LOREM IPSUM.</a:t>
            </a:r>
          </a:p>
        </p:txBody>
      </p:sp>
      <p:sp>
        <p:nvSpPr>
          <p:cNvPr id="9" name="Symbol zastępczy tekstu 9">
            <a:extLst>
              <a:ext uri="{FF2B5EF4-FFF2-40B4-BE49-F238E27FC236}">
                <a16:creationId xmlns:a16="http://schemas.microsoft.com/office/drawing/2014/main" id="{D7934BF2-54A9-466D-9F2C-CB9E942EE908}"/>
              </a:ext>
            </a:extLst>
          </p:cNvPr>
          <p:cNvSpPr>
            <a:spLocks noGrp="1"/>
          </p:cNvSpPr>
          <p:nvPr>
            <p:ph type="body" sz="quarter" idx="10" hasCustomPrompt="1"/>
          </p:nvPr>
        </p:nvSpPr>
        <p:spPr>
          <a:xfrm>
            <a:off x="1219200" y="2222916"/>
            <a:ext cx="9753600" cy="473075"/>
          </a:xfrm>
        </p:spPr>
        <p:txBody>
          <a:bodyPr anchor="b">
            <a:noAutofit/>
          </a:bodyPr>
          <a:lstStyle>
            <a:lvl1pPr marL="0" indent="0">
              <a:buNone/>
              <a:defRPr sz="1800" cap="all">
                <a:solidFill>
                  <a:schemeClr val="tx1"/>
                </a:solidFill>
                <a:latin typeface="+mj-lt"/>
              </a:defRPr>
            </a:lvl1pPr>
            <a:lvl2pPr>
              <a:defRPr cap="all">
                <a:solidFill>
                  <a:schemeClr val="tx2"/>
                </a:solidFill>
                <a:latin typeface="+mj-lt"/>
              </a:defRPr>
            </a:lvl2pPr>
            <a:lvl3pPr>
              <a:defRPr cap="all">
                <a:solidFill>
                  <a:schemeClr val="tx2"/>
                </a:solidFill>
                <a:latin typeface="+mj-lt"/>
              </a:defRPr>
            </a:lvl3pPr>
            <a:lvl4pPr>
              <a:defRPr cap="all">
                <a:solidFill>
                  <a:schemeClr val="tx2"/>
                </a:solidFill>
                <a:latin typeface="+mj-lt"/>
              </a:defRPr>
            </a:lvl4pPr>
            <a:lvl5pPr>
              <a:defRPr cap="all">
                <a:solidFill>
                  <a:schemeClr val="tx2"/>
                </a:solidFill>
                <a:latin typeface="+mj-lt"/>
              </a:defRPr>
            </a:lvl5pPr>
          </a:lstStyle>
          <a:p>
            <a:pPr lvl="0"/>
            <a:r>
              <a:rPr lang="en-US" noProof="0" dirty="0"/>
              <a:t>Lorem ipsum dolor.</a:t>
            </a:r>
          </a:p>
        </p:txBody>
      </p:sp>
      <p:sp>
        <p:nvSpPr>
          <p:cNvPr id="6" name="Номер слайда 21">
            <a:extLst>
              <a:ext uri="{FF2B5EF4-FFF2-40B4-BE49-F238E27FC236}">
                <a16:creationId xmlns:a16="http://schemas.microsoft.com/office/drawing/2014/main" id="{F921AC4B-A53D-7061-47B5-C9EAC6E9D8A9}"/>
              </a:ext>
            </a:extLst>
          </p:cNvPr>
          <p:cNvSpPr>
            <a:spLocks noGrp="1"/>
          </p:cNvSpPr>
          <p:nvPr>
            <p:ph type="sldNum" sz="quarter" idx="4"/>
          </p:nvPr>
        </p:nvSpPr>
        <p:spPr>
          <a:xfrm>
            <a:off x="0" y="6964053"/>
            <a:ext cx="198236" cy="227164"/>
          </a:xfrm>
          <a:prstGeom prst="rect">
            <a:avLst/>
          </a:prstGeom>
          <a:noFill/>
        </p:spPr>
        <p:txBody>
          <a:bodyPr vert="horz" lIns="0" tIns="0" rIns="0" bIns="0" rtlCol="0" anchor="ctr"/>
          <a:lstStyle>
            <a:lvl1pPr algn="ctr">
              <a:defRPr sz="1000" b="0" i="0">
                <a:solidFill>
                  <a:schemeClr val="bg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7" name="Grafika 3">
            <a:extLst>
              <a:ext uri="{FF2B5EF4-FFF2-40B4-BE49-F238E27FC236}">
                <a16:creationId xmlns:a16="http://schemas.microsoft.com/office/drawing/2014/main" id="{52D73200-BB79-ED2C-85F9-17765A1C50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spTree>
    <p:extLst>
      <p:ext uri="{BB962C8B-B14F-4D97-AF65-F5344CB8AC3E}">
        <p14:creationId xmlns:p14="http://schemas.microsoft.com/office/powerpoint/2010/main" val="1954044851"/>
      </p:ext>
    </p:extLst>
  </p:cSld>
  <p:clrMapOvr>
    <a:overrideClrMapping bg1="dk1" tx1="lt1" bg2="dk2" tx2="lt2" accent1="accent1" accent2="accent2" accent3="accent3" accent4="accent4" accent5="accent5" accent6="accent6" hlink="hlink" folHlink="folHlink"/>
  </p:clrMapOvr>
  <p:transition spd="med">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ND subsection title">
    <p:bg>
      <p:bgPr>
        <a:solidFill>
          <a:schemeClr val="bg1"/>
        </a:solidFill>
        <a:effectLst/>
      </p:bgPr>
    </p:bg>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1E94ECE2-DBE9-BE4C-AD33-237994E57B8D}"/>
              </a:ext>
            </a:extLst>
          </p:cNvPr>
          <p:cNvSpPr>
            <a:spLocks noGrp="1"/>
          </p:cNvSpPr>
          <p:nvPr>
            <p:ph type="title" hasCustomPrompt="1"/>
          </p:nvPr>
        </p:nvSpPr>
        <p:spPr>
          <a:xfrm>
            <a:off x="1223317" y="2777101"/>
            <a:ext cx="6561439" cy="818605"/>
          </a:xfrm>
        </p:spPr>
        <p:txBody>
          <a:bodyPr/>
          <a:lstStyle>
            <a:lvl1pPr>
              <a:lnSpc>
                <a:spcPct val="90000"/>
              </a:lnSpc>
              <a:defRPr sz="3600" spc="0"/>
            </a:lvl1pPr>
          </a:lstStyle>
          <a:p>
            <a:r>
              <a:rPr lang="en-US" noProof="0" dirty="0"/>
              <a:t>SUBSECTION TITLE – L2.</a:t>
            </a:r>
          </a:p>
        </p:txBody>
      </p:sp>
      <p:pic>
        <p:nvPicPr>
          <p:cNvPr id="6" name="Grafika 5">
            <a:extLst>
              <a:ext uri="{FF2B5EF4-FFF2-40B4-BE49-F238E27FC236}">
                <a16:creationId xmlns:a16="http://schemas.microsoft.com/office/drawing/2014/main" id="{9DFDE70F-F54F-4AD1-8490-778275D5489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pic>
        <p:nvPicPr>
          <p:cNvPr id="2" name="Grafika 7">
            <a:extLst>
              <a:ext uri="{FF2B5EF4-FFF2-40B4-BE49-F238E27FC236}">
                <a16:creationId xmlns:a16="http://schemas.microsoft.com/office/drawing/2014/main" id="{B2B54C06-3B56-031E-0480-38C93874569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r="48473" b="35133"/>
          <a:stretch/>
        </p:blipFill>
        <p:spPr>
          <a:xfrm>
            <a:off x="8526662" y="0"/>
            <a:ext cx="3665338" cy="6858000"/>
          </a:xfrm>
          <a:prstGeom prst="rect">
            <a:avLst/>
          </a:prstGeom>
        </p:spPr>
      </p:pic>
      <p:sp>
        <p:nvSpPr>
          <p:cNvPr id="5" name="Symbol zastępczy zawartości 3">
            <a:extLst>
              <a:ext uri="{FF2B5EF4-FFF2-40B4-BE49-F238E27FC236}">
                <a16:creationId xmlns:a16="http://schemas.microsoft.com/office/drawing/2014/main" id="{B4B70EAA-98A9-5442-963A-3A05B78409A8}"/>
              </a:ext>
            </a:extLst>
          </p:cNvPr>
          <p:cNvSpPr>
            <a:spLocks noGrp="1"/>
          </p:cNvSpPr>
          <p:nvPr>
            <p:ph sz="quarter" idx="11" hasCustomPrompt="1"/>
          </p:nvPr>
        </p:nvSpPr>
        <p:spPr>
          <a:xfrm>
            <a:off x="1212850" y="2299900"/>
            <a:ext cx="5086350" cy="564599"/>
          </a:xfrm>
        </p:spPr>
        <p:txBody>
          <a:bodyPr anchor="b">
            <a:normAutofit/>
          </a:bodyPr>
          <a:lstStyle>
            <a:lvl1pPr marL="0" indent="0">
              <a:buNone/>
              <a:defRPr sz="1400" b="1" cap="all">
                <a:solidFill>
                  <a:schemeClr val="accent2"/>
                </a:solidFill>
                <a:latin typeface="Montserrat" pitchFamily="2" charset="77"/>
              </a:defRPr>
            </a:lvl1pPr>
            <a:lvl2pPr marL="434250" indent="0">
              <a:buNone/>
              <a:defRPr b="1" cap="all">
                <a:solidFill>
                  <a:schemeClr val="accent2"/>
                </a:solidFill>
                <a:latin typeface="Montserrat" pitchFamily="2" charset="77"/>
              </a:defRPr>
            </a:lvl2pPr>
            <a:lvl3pPr marL="1154250" indent="0">
              <a:buNone/>
              <a:defRPr b="1" cap="all">
                <a:solidFill>
                  <a:schemeClr val="accent2"/>
                </a:solidFill>
                <a:latin typeface="Montserrat" pitchFamily="2" charset="77"/>
              </a:defRPr>
            </a:lvl3pPr>
            <a:lvl4pPr marL="1874250" indent="0">
              <a:buNone/>
              <a:defRPr b="1" cap="all">
                <a:solidFill>
                  <a:schemeClr val="accent2"/>
                </a:solidFill>
                <a:latin typeface="Montserrat" pitchFamily="2" charset="77"/>
              </a:defRPr>
            </a:lvl4pPr>
            <a:lvl5pPr marL="2594250" indent="0">
              <a:buNone/>
              <a:defRPr b="1" cap="all">
                <a:solidFill>
                  <a:schemeClr val="accent2"/>
                </a:solidFill>
                <a:latin typeface="Montserrat" pitchFamily="2" charset="77"/>
              </a:defRPr>
            </a:lvl5pPr>
          </a:lstStyle>
          <a:p>
            <a:pPr lvl="0"/>
            <a:r>
              <a:rPr lang="en-US" noProof="0" dirty="0"/>
              <a:t>ENTER SECTION L1 TITLE HERE /</a:t>
            </a:r>
          </a:p>
        </p:txBody>
      </p:sp>
    </p:spTree>
    <p:extLst>
      <p:ext uri="{BB962C8B-B14F-4D97-AF65-F5344CB8AC3E}">
        <p14:creationId xmlns:p14="http://schemas.microsoft.com/office/powerpoint/2010/main" val="1676701714"/>
      </p:ext>
    </p:extLst>
  </p:cSld>
  <p:clrMapOvr>
    <a:masterClrMapping/>
  </p:clrMapOvr>
  <p:transition spd="med">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with phone righ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BB2AA3-F6DD-EDBD-217B-B18E6083E1DD}"/>
              </a:ext>
            </a:extLst>
          </p:cNvPr>
          <p:cNvGrpSpPr/>
          <p:nvPr userDrawn="1"/>
        </p:nvGrpSpPr>
        <p:grpSpPr>
          <a:xfrm rot="10800000" flipH="1" flipV="1">
            <a:off x="7893096" y="1873405"/>
            <a:ext cx="4298904" cy="4984598"/>
            <a:chOff x="-1" y="-1"/>
            <a:chExt cx="4298904" cy="6858003"/>
          </a:xfrm>
        </p:grpSpPr>
        <p:sp>
          <p:nvSpPr>
            <p:cNvPr id="3" name="Rectangle 2">
              <a:extLst>
                <a:ext uri="{FF2B5EF4-FFF2-40B4-BE49-F238E27FC236}">
                  <a16:creationId xmlns:a16="http://schemas.microsoft.com/office/drawing/2014/main" id="{0F3E87B4-7D6F-EFDC-AA4D-E6DF4CDFC1C2}"/>
                </a:ext>
              </a:extLst>
            </p:cNvPr>
            <p:cNvSpPr/>
            <p:nvPr userDrawn="1"/>
          </p:nvSpPr>
          <p:spPr>
            <a:xfrm rot="16200000">
              <a:off x="-1248428" y="1310665"/>
              <a:ext cx="6857997" cy="4236665"/>
            </a:xfrm>
            <a:prstGeom prst="rect">
              <a:avLst/>
            </a:prstGeom>
            <a:gradFill>
              <a:gsLst>
                <a:gs pos="54000">
                  <a:srgbClr val="E4E8F0"/>
                </a:gs>
                <a:gs pos="89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5" name="Rectangle 4">
              <a:extLst>
                <a:ext uri="{FF2B5EF4-FFF2-40B4-BE49-F238E27FC236}">
                  <a16:creationId xmlns:a16="http://schemas.microsoft.com/office/drawing/2014/main" id="{B61B1950-797E-2B23-14D4-BBD40E26D480}"/>
                </a:ext>
              </a:extLst>
            </p:cNvPr>
            <p:cNvSpPr/>
            <p:nvPr userDrawn="1"/>
          </p:nvSpPr>
          <p:spPr>
            <a:xfrm>
              <a:off x="-1" y="0"/>
              <a:ext cx="1428749" cy="6858002"/>
            </a:xfrm>
            <a:prstGeom prst="rect">
              <a:avLst/>
            </a:prstGeom>
            <a:gradFill>
              <a:gsLst>
                <a:gs pos="98000">
                  <a:schemeClr val="bg1">
                    <a:alpha val="0"/>
                  </a:schemeClr>
                </a:gs>
                <a:gs pos="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grpSp>
      <p:sp>
        <p:nvSpPr>
          <p:cNvPr id="10" name="Prostokąt z rogami zaokrąglonymi z jednej strony 9">
            <a:extLst>
              <a:ext uri="{FF2B5EF4-FFF2-40B4-BE49-F238E27FC236}">
                <a16:creationId xmlns:a16="http://schemas.microsoft.com/office/drawing/2014/main" id="{22F5EE7B-6E4D-6F4F-BBB4-C3CC7089C170}"/>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196698" y="996124"/>
            <a:ext cx="6582734" cy="877281"/>
          </a:xfrm>
        </p:spPr>
        <p:txBody>
          <a:bodyPr/>
          <a:lstStyle>
            <a:lvl1pPr>
              <a:lnSpc>
                <a:spcPct val="90000"/>
              </a:lnSpc>
              <a:defRPr sz="3600"/>
            </a:lvl1pPr>
          </a:lstStyle>
          <a:p>
            <a:r>
              <a:rPr lang="en-US" dirty="0"/>
              <a:t>SLIDE TITLE.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196698" y="2088054"/>
            <a:ext cx="6582736" cy="4134325"/>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8" name="Номер слайда 21">
            <a:extLst>
              <a:ext uri="{FF2B5EF4-FFF2-40B4-BE49-F238E27FC236}">
                <a16:creationId xmlns:a16="http://schemas.microsoft.com/office/drawing/2014/main" id="{151DAB4B-5078-8E4C-98F8-28F5D6ED21CC}"/>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7" name="Picture Placeholder 4">
            <a:extLst>
              <a:ext uri="{FF2B5EF4-FFF2-40B4-BE49-F238E27FC236}">
                <a16:creationId xmlns:a16="http://schemas.microsoft.com/office/drawing/2014/main" id="{D516818B-21D6-7768-E02E-5933BE4567EE}"/>
              </a:ext>
            </a:extLst>
          </p:cNvPr>
          <p:cNvSpPr>
            <a:spLocks noGrp="1"/>
          </p:cNvSpPr>
          <p:nvPr>
            <p:ph type="pic" sz="quarter" idx="12" hasCustomPrompt="1"/>
          </p:nvPr>
        </p:nvSpPr>
        <p:spPr>
          <a:xfrm>
            <a:off x="8577668" y="1013791"/>
            <a:ext cx="2392018" cy="5150440"/>
          </a:xfrm>
          <a:prstGeom prst="roundRect">
            <a:avLst>
              <a:gd name="adj" fmla="val 12165"/>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860591467"/>
      </p:ext>
    </p:extLst>
  </p:cSld>
  <p:clrMapOvr>
    <a:masterClrMapping/>
  </p:clrMapOvr>
  <p:transition spd="med">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with scanner righ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A3333A7-104D-6D97-9F0F-3733FF211B2B}"/>
              </a:ext>
            </a:extLst>
          </p:cNvPr>
          <p:cNvGrpSpPr/>
          <p:nvPr userDrawn="1"/>
        </p:nvGrpSpPr>
        <p:grpSpPr>
          <a:xfrm rot="10800000" flipH="1" flipV="1">
            <a:off x="7893096" y="1873405"/>
            <a:ext cx="4298904" cy="4984598"/>
            <a:chOff x="-1" y="-1"/>
            <a:chExt cx="4298904" cy="6858003"/>
          </a:xfrm>
        </p:grpSpPr>
        <p:sp>
          <p:nvSpPr>
            <p:cNvPr id="3" name="Rectangle 2">
              <a:extLst>
                <a:ext uri="{FF2B5EF4-FFF2-40B4-BE49-F238E27FC236}">
                  <a16:creationId xmlns:a16="http://schemas.microsoft.com/office/drawing/2014/main" id="{97AC9F3A-6286-CE5E-410A-A428E8AA5717}"/>
                </a:ext>
              </a:extLst>
            </p:cNvPr>
            <p:cNvSpPr/>
            <p:nvPr userDrawn="1"/>
          </p:nvSpPr>
          <p:spPr>
            <a:xfrm rot="16200000">
              <a:off x="-1248428" y="1310665"/>
              <a:ext cx="6857997" cy="4236665"/>
            </a:xfrm>
            <a:prstGeom prst="rect">
              <a:avLst/>
            </a:prstGeom>
            <a:gradFill>
              <a:gsLst>
                <a:gs pos="54000">
                  <a:srgbClr val="E4E8F0"/>
                </a:gs>
                <a:gs pos="89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5" name="Rectangle 4">
              <a:extLst>
                <a:ext uri="{FF2B5EF4-FFF2-40B4-BE49-F238E27FC236}">
                  <a16:creationId xmlns:a16="http://schemas.microsoft.com/office/drawing/2014/main" id="{A67A4E2F-7BCC-A0D6-E3E0-1520A8CE5ADB}"/>
                </a:ext>
              </a:extLst>
            </p:cNvPr>
            <p:cNvSpPr/>
            <p:nvPr userDrawn="1"/>
          </p:nvSpPr>
          <p:spPr>
            <a:xfrm>
              <a:off x="-1" y="0"/>
              <a:ext cx="1428749" cy="6858002"/>
            </a:xfrm>
            <a:prstGeom prst="rect">
              <a:avLst/>
            </a:prstGeom>
            <a:gradFill>
              <a:gsLst>
                <a:gs pos="98000">
                  <a:schemeClr val="bg1">
                    <a:alpha val="0"/>
                  </a:schemeClr>
                </a:gs>
                <a:gs pos="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grpSp>
      <p:sp>
        <p:nvSpPr>
          <p:cNvPr id="10" name="Prostokąt z rogami zaokrąglonymi z jednej strony 9">
            <a:extLst>
              <a:ext uri="{FF2B5EF4-FFF2-40B4-BE49-F238E27FC236}">
                <a16:creationId xmlns:a16="http://schemas.microsoft.com/office/drawing/2014/main" id="{22F5EE7B-6E4D-6F4F-BBB4-C3CC7089C170}"/>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196698" y="996124"/>
            <a:ext cx="6582734" cy="877281"/>
          </a:xfrm>
        </p:spPr>
        <p:txBody>
          <a:bodyPr/>
          <a:lstStyle>
            <a:lvl1pPr>
              <a:lnSpc>
                <a:spcPct val="90000"/>
              </a:lnSpc>
              <a:defRPr sz="3600"/>
            </a:lvl1pPr>
          </a:lstStyle>
          <a:p>
            <a:r>
              <a:rPr lang="en-US" dirty="0"/>
              <a:t>SLIDE TITLE.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196698" y="2088054"/>
            <a:ext cx="6582736" cy="4134325"/>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8" name="Номер слайда 21">
            <a:extLst>
              <a:ext uri="{FF2B5EF4-FFF2-40B4-BE49-F238E27FC236}">
                <a16:creationId xmlns:a16="http://schemas.microsoft.com/office/drawing/2014/main" id="{151DAB4B-5078-8E4C-98F8-28F5D6ED21CC}"/>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7" name="Picture Placeholder 4">
            <a:extLst>
              <a:ext uri="{FF2B5EF4-FFF2-40B4-BE49-F238E27FC236}">
                <a16:creationId xmlns:a16="http://schemas.microsoft.com/office/drawing/2014/main" id="{78411FC9-CE22-301F-4C92-B09549505EAB}"/>
              </a:ext>
            </a:extLst>
          </p:cNvPr>
          <p:cNvSpPr>
            <a:spLocks noGrp="1"/>
          </p:cNvSpPr>
          <p:nvPr>
            <p:ph type="pic" sz="quarter" idx="12" hasCustomPrompt="1"/>
          </p:nvPr>
        </p:nvSpPr>
        <p:spPr>
          <a:xfrm>
            <a:off x="8996688" y="1372081"/>
            <a:ext cx="1415800" cy="2306548"/>
          </a:xfrm>
          <a:prstGeom prst="roundRect">
            <a:avLst>
              <a:gd name="adj" fmla="val 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3348870345"/>
      </p:ext>
    </p:extLst>
  </p:cSld>
  <p:clrMapOvr>
    <a:masterClrMapping/>
  </p:clrMapOvr>
  <p:transition spd="med">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with tablet righ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912ADDA-F341-BF1A-5A51-F0D28058293D}"/>
              </a:ext>
            </a:extLst>
          </p:cNvPr>
          <p:cNvGrpSpPr/>
          <p:nvPr userDrawn="1"/>
        </p:nvGrpSpPr>
        <p:grpSpPr>
          <a:xfrm rot="10800000" flipH="1" flipV="1">
            <a:off x="6248400" y="802432"/>
            <a:ext cx="5943600" cy="6055568"/>
            <a:chOff x="-1" y="-1"/>
            <a:chExt cx="4298904" cy="6858003"/>
          </a:xfrm>
        </p:grpSpPr>
        <p:sp>
          <p:nvSpPr>
            <p:cNvPr id="3" name="Rectangle 2">
              <a:extLst>
                <a:ext uri="{FF2B5EF4-FFF2-40B4-BE49-F238E27FC236}">
                  <a16:creationId xmlns:a16="http://schemas.microsoft.com/office/drawing/2014/main" id="{4B5AD3F2-EC27-F108-C157-108CCDBE9AB4}"/>
                </a:ext>
              </a:extLst>
            </p:cNvPr>
            <p:cNvSpPr/>
            <p:nvPr userDrawn="1"/>
          </p:nvSpPr>
          <p:spPr>
            <a:xfrm rot="16200000">
              <a:off x="-1248428" y="1310665"/>
              <a:ext cx="6857997" cy="4236665"/>
            </a:xfrm>
            <a:prstGeom prst="rect">
              <a:avLst/>
            </a:prstGeom>
            <a:gradFill>
              <a:gsLst>
                <a:gs pos="54000">
                  <a:srgbClr val="E4E8F0"/>
                </a:gs>
                <a:gs pos="89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5" name="Rectangle 4">
              <a:extLst>
                <a:ext uri="{FF2B5EF4-FFF2-40B4-BE49-F238E27FC236}">
                  <a16:creationId xmlns:a16="http://schemas.microsoft.com/office/drawing/2014/main" id="{C8F3E5AA-CB72-F29B-599A-C08C472D88EE}"/>
                </a:ext>
              </a:extLst>
            </p:cNvPr>
            <p:cNvSpPr/>
            <p:nvPr userDrawn="1"/>
          </p:nvSpPr>
          <p:spPr>
            <a:xfrm>
              <a:off x="-1" y="0"/>
              <a:ext cx="1428749" cy="6858002"/>
            </a:xfrm>
            <a:prstGeom prst="rect">
              <a:avLst/>
            </a:prstGeom>
            <a:gradFill>
              <a:gsLst>
                <a:gs pos="98000">
                  <a:schemeClr val="bg1">
                    <a:alpha val="0"/>
                  </a:schemeClr>
                </a:gs>
                <a:gs pos="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grpSp>
      <p:sp>
        <p:nvSpPr>
          <p:cNvPr id="10" name="Prostokąt z rogami zaokrąglonymi z jednej strony 9">
            <a:extLst>
              <a:ext uri="{FF2B5EF4-FFF2-40B4-BE49-F238E27FC236}">
                <a16:creationId xmlns:a16="http://schemas.microsoft.com/office/drawing/2014/main" id="{3CCA5B6E-0C47-5A47-9412-EFB892B1BE63}"/>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196698" y="996124"/>
            <a:ext cx="5356500" cy="877281"/>
          </a:xfrm>
        </p:spPr>
        <p:txBody>
          <a:bodyPr/>
          <a:lstStyle>
            <a:lvl1pPr>
              <a:lnSpc>
                <a:spcPct val="90000"/>
              </a:lnSpc>
              <a:defRPr sz="3600"/>
            </a:lvl1pPr>
          </a:lstStyle>
          <a:p>
            <a:r>
              <a:rPr lang="en-US" dirty="0"/>
              <a:t>SLIDE TITLE.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196698" y="2088054"/>
            <a:ext cx="5356502" cy="4134325"/>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8" name="Номер слайда 21">
            <a:extLst>
              <a:ext uri="{FF2B5EF4-FFF2-40B4-BE49-F238E27FC236}">
                <a16:creationId xmlns:a16="http://schemas.microsoft.com/office/drawing/2014/main" id="{151DAB4B-5078-8E4C-98F8-28F5D6ED21CC}"/>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7" name="Picture Placeholder 4">
            <a:extLst>
              <a:ext uri="{FF2B5EF4-FFF2-40B4-BE49-F238E27FC236}">
                <a16:creationId xmlns:a16="http://schemas.microsoft.com/office/drawing/2014/main" id="{172C621B-2BFE-C041-E717-88F58E06AC4B}"/>
              </a:ext>
            </a:extLst>
          </p:cNvPr>
          <p:cNvSpPr>
            <a:spLocks noGrp="1"/>
          </p:cNvSpPr>
          <p:nvPr>
            <p:ph type="pic" sz="quarter" idx="12" hasCustomPrompt="1"/>
          </p:nvPr>
        </p:nvSpPr>
        <p:spPr>
          <a:xfrm>
            <a:off x="7443141" y="993710"/>
            <a:ext cx="3853543" cy="5127172"/>
          </a:xfrm>
          <a:prstGeom prst="roundRect">
            <a:avLst>
              <a:gd name="adj" fmla="val 204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1062209194"/>
      </p:ext>
    </p:extLst>
  </p:cSld>
  <p:clrMapOvr>
    <a:masterClrMapping/>
  </p:clrMapOvr>
  <p:transition spd="med">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slide with laptop righ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35A68F0-4375-5E58-04C1-E56DAA81AB61}"/>
              </a:ext>
            </a:extLst>
          </p:cNvPr>
          <p:cNvSpPr/>
          <p:nvPr userDrawn="1"/>
        </p:nvSpPr>
        <p:spPr>
          <a:xfrm rot="16200000">
            <a:off x="7421828" y="2087818"/>
            <a:ext cx="2920479" cy="6619878"/>
          </a:xfrm>
          <a:prstGeom prst="rect">
            <a:avLst/>
          </a:prstGeom>
          <a:gradFill>
            <a:gsLst>
              <a:gs pos="52000">
                <a:srgbClr val="E4E8F0"/>
              </a:gs>
              <a:gs pos="60000">
                <a:schemeClr val="bg1"/>
              </a:gs>
              <a:gs pos="0">
                <a:srgbClr val="E4E8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3" name="Rectangle 12">
            <a:extLst>
              <a:ext uri="{FF2B5EF4-FFF2-40B4-BE49-F238E27FC236}">
                <a16:creationId xmlns:a16="http://schemas.microsoft.com/office/drawing/2014/main" id="{18402F00-3DD2-20C9-E474-F869E655DD67}"/>
              </a:ext>
            </a:extLst>
          </p:cNvPr>
          <p:cNvSpPr/>
          <p:nvPr userDrawn="1"/>
        </p:nvSpPr>
        <p:spPr>
          <a:xfrm>
            <a:off x="5457825" y="232642"/>
            <a:ext cx="1428749" cy="6625358"/>
          </a:xfrm>
          <a:prstGeom prst="rect">
            <a:avLst/>
          </a:prstGeom>
          <a:gradFill>
            <a:gsLst>
              <a:gs pos="98000">
                <a:schemeClr val="bg1">
                  <a:alpha val="0"/>
                </a:schemeClr>
              </a:gs>
              <a:gs pos="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0" name="Prostokąt z rogami zaokrąglonymi z jednej strony 9">
            <a:extLst>
              <a:ext uri="{FF2B5EF4-FFF2-40B4-BE49-F238E27FC236}">
                <a16:creationId xmlns:a16="http://schemas.microsoft.com/office/drawing/2014/main" id="{3CCA5B6E-0C47-5A47-9412-EFB892B1BE63}"/>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196698" y="996124"/>
            <a:ext cx="4899302" cy="877281"/>
          </a:xfrm>
        </p:spPr>
        <p:txBody>
          <a:bodyPr/>
          <a:lstStyle>
            <a:lvl1pPr>
              <a:lnSpc>
                <a:spcPct val="90000"/>
              </a:lnSpc>
              <a:defRPr sz="3600"/>
            </a:lvl1pPr>
          </a:lstStyle>
          <a:p>
            <a:r>
              <a:rPr lang="en-US" dirty="0"/>
              <a:t>SLIDE TITLE.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196698" y="2088054"/>
            <a:ext cx="4899304" cy="4134325"/>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8" name="Номер слайда 21">
            <a:extLst>
              <a:ext uri="{FF2B5EF4-FFF2-40B4-BE49-F238E27FC236}">
                <a16:creationId xmlns:a16="http://schemas.microsoft.com/office/drawing/2014/main" id="{151DAB4B-5078-8E4C-98F8-28F5D6ED21CC}"/>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7" name="Picture Placeholder 4">
            <a:extLst>
              <a:ext uri="{FF2B5EF4-FFF2-40B4-BE49-F238E27FC236}">
                <a16:creationId xmlns:a16="http://schemas.microsoft.com/office/drawing/2014/main" id="{702AF7AF-C5D7-F7BC-D8DF-F52D08B36F24}"/>
              </a:ext>
            </a:extLst>
          </p:cNvPr>
          <p:cNvSpPr>
            <a:spLocks noGrp="1"/>
          </p:cNvSpPr>
          <p:nvPr>
            <p:ph type="pic" sz="quarter" idx="11" hasCustomPrompt="1"/>
          </p:nvPr>
        </p:nvSpPr>
        <p:spPr>
          <a:xfrm>
            <a:off x="7179661" y="1633654"/>
            <a:ext cx="5235300" cy="3389971"/>
          </a:xfrm>
          <a:prstGeom prst="round2SameRect">
            <a:avLst>
              <a:gd name="adj1" fmla="val 2248"/>
              <a:gd name="adj2" fmla="val 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3384662309"/>
      </p:ext>
    </p:extLst>
  </p:cSld>
  <p:clrMapOvr>
    <a:masterClrMapping/>
  </p:clrMapOvr>
  <p:transition spd="med">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slide with desktop righ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35A68F0-4375-5E58-04C1-E56DAA81AB61}"/>
              </a:ext>
            </a:extLst>
          </p:cNvPr>
          <p:cNvSpPr/>
          <p:nvPr userDrawn="1"/>
        </p:nvSpPr>
        <p:spPr>
          <a:xfrm rot="16200000">
            <a:off x="7734404" y="2400394"/>
            <a:ext cx="2295328" cy="6619878"/>
          </a:xfrm>
          <a:prstGeom prst="rect">
            <a:avLst/>
          </a:prstGeom>
          <a:gradFill>
            <a:gsLst>
              <a:gs pos="47000">
                <a:srgbClr val="E4E8F0"/>
              </a:gs>
              <a:gs pos="62000">
                <a:schemeClr val="bg1"/>
              </a:gs>
              <a:gs pos="0">
                <a:srgbClr val="E4E8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3" name="Rectangle 12">
            <a:extLst>
              <a:ext uri="{FF2B5EF4-FFF2-40B4-BE49-F238E27FC236}">
                <a16:creationId xmlns:a16="http://schemas.microsoft.com/office/drawing/2014/main" id="{18402F00-3DD2-20C9-E474-F869E655DD67}"/>
              </a:ext>
            </a:extLst>
          </p:cNvPr>
          <p:cNvSpPr/>
          <p:nvPr userDrawn="1"/>
        </p:nvSpPr>
        <p:spPr>
          <a:xfrm>
            <a:off x="5457825" y="232642"/>
            <a:ext cx="1428749" cy="6625358"/>
          </a:xfrm>
          <a:prstGeom prst="rect">
            <a:avLst/>
          </a:prstGeom>
          <a:gradFill>
            <a:gsLst>
              <a:gs pos="98000">
                <a:schemeClr val="bg1">
                  <a:alpha val="0"/>
                </a:schemeClr>
              </a:gs>
              <a:gs pos="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0" name="Prostokąt z rogami zaokrąglonymi z jednej strony 9">
            <a:extLst>
              <a:ext uri="{FF2B5EF4-FFF2-40B4-BE49-F238E27FC236}">
                <a16:creationId xmlns:a16="http://schemas.microsoft.com/office/drawing/2014/main" id="{3CCA5B6E-0C47-5A47-9412-EFB892B1BE63}"/>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196698" y="996124"/>
            <a:ext cx="4899302" cy="877281"/>
          </a:xfrm>
        </p:spPr>
        <p:txBody>
          <a:bodyPr/>
          <a:lstStyle>
            <a:lvl1pPr>
              <a:lnSpc>
                <a:spcPct val="90000"/>
              </a:lnSpc>
              <a:defRPr sz="3600"/>
            </a:lvl1pPr>
          </a:lstStyle>
          <a:p>
            <a:r>
              <a:rPr lang="en-US" dirty="0"/>
              <a:t>SLIDE TITLE.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196698" y="2088054"/>
            <a:ext cx="4899304" cy="4134325"/>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8" name="Номер слайда 21">
            <a:extLst>
              <a:ext uri="{FF2B5EF4-FFF2-40B4-BE49-F238E27FC236}">
                <a16:creationId xmlns:a16="http://schemas.microsoft.com/office/drawing/2014/main" id="{151DAB4B-5078-8E4C-98F8-28F5D6ED21CC}"/>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2" name="Picture Placeholder 4">
            <a:extLst>
              <a:ext uri="{FF2B5EF4-FFF2-40B4-BE49-F238E27FC236}">
                <a16:creationId xmlns:a16="http://schemas.microsoft.com/office/drawing/2014/main" id="{F19E8514-BC7E-225D-581E-27D8B4CBF150}"/>
              </a:ext>
            </a:extLst>
          </p:cNvPr>
          <p:cNvSpPr>
            <a:spLocks noGrp="1"/>
          </p:cNvSpPr>
          <p:nvPr>
            <p:ph type="pic" sz="quarter" idx="11" hasCustomPrompt="1"/>
          </p:nvPr>
        </p:nvSpPr>
        <p:spPr>
          <a:xfrm>
            <a:off x="6698595" y="1490308"/>
            <a:ext cx="5823757" cy="3278808"/>
          </a:xfrm>
          <a:prstGeom prst="roundRect">
            <a:avLst>
              <a:gd name="adj" fmla="val 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2030155038"/>
      </p:ext>
    </p:extLst>
  </p:cSld>
  <p:clrMapOvr>
    <a:masterClrMapping/>
  </p:clrMapOvr>
  <p:transition spd="med">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with TV Se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35A68F0-4375-5E58-04C1-E56DAA81AB61}"/>
              </a:ext>
            </a:extLst>
          </p:cNvPr>
          <p:cNvSpPr/>
          <p:nvPr userDrawn="1"/>
        </p:nvSpPr>
        <p:spPr>
          <a:xfrm rot="16200000">
            <a:off x="5453069" y="119060"/>
            <a:ext cx="6857997" cy="6619878"/>
          </a:xfrm>
          <a:prstGeom prst="rect">
            <a:avLst/>
          </a:prstGeom>
          <a:gradFill>
            <a:gsLst>
              <a:gs pos="70000">
                <a:schemeClr val="bg1"/>
              </a:gs>
              <a:gs pos="0">
                <a:schemeClr val="accent3">
                  <a:alpha val="56900"/>
                </a:schemeClr>
              </a:gs>
              <a:gs pos="14000">
                <a:srgbClr val="E4E8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3" name="Rectangle 12">
            <a:extLst>
              <a:ext uri="{FF2B5EF4-FFF2-40B4-BE49-F238E27FC236}">
                <a16:creationId xmlns:a16="http://schemas.microsoft.com/office/drawing/2014/main" id="{18402F00-3DD2-20C9-E474-F869E655DD67}"/>
              </a:ext>
            </a:extLst>
          </p:cNvPr>
          <p:cNvSpPr/>
          <p:nvPr userDrawn="1"/>
        </p:nvSpPr>
        <p:spPr>
          <a:xfrm>
            <a:off x="5457825" y="232642"/>
            <a:ext cx="1428749" cy="6625358"/>
          </a:xfrm>
          <a:prstGeom prst="rect">
            <a:avLst/>
          </a:prstGeom>
          <a:gradFill>
            <a:gsLst>
              <a:gs pos="98000">
                <a:schemeClr val="bg1">
                  <a:alpha val="0"/>
                </a:schemeClr>
              </a:gs>
              <a:gs pos="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0" name="Prostokąt z rogami zaokrąglonymi z jednej strony 9">
            <a:extLst>
              <a:ext uri="{FF2B5EF4-FFF2-40B4-BE49-F238E27FC236}">
                <a16:creationId xmlns:a16="http://schemas.microsoft.com/office/drawing/2014/main" id="{3CCA5B6E-0C47-5A47-9412-EFB892B1BE63}"/>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196698" y="996124"/>
            <a:ext cx="4899302" cy="877281"/>
          </a:xfrm>
        </p:spPr>
        <p:txBody>
          <a:bodyPr/>
          <a:lstStyle>
            <a:lvl1pPr>
              <a:lnSpc>
                <a:spcPct val="90000"/>
              </a:lnSpc>
              <a:defRPr sz="3600"/>
            </a:lvl1pPr>
          </a:lstStyle>
          <a:p>
            <a:r>
              <a:rPr lang="en-US" dirty="0"/>
              <a:t>SLIDE TITLE.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196698" y="2088054"/>
            <a:ext cx="4899304" cy="4134325"/>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8" name="Номер слайда 21">
            <a:extLst>
              <a:ext uri="{FF2B5EF4-FFF2-40B4-BE49-F238E27FC236}">
                <a16:creationId xmlns:a16="http://schemas.microsoft.com/office/drawing/2014/main" id="{151DAB4B-5078-8E4C-98F8-28F5D6ED21CC}"/>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7" name="Picture Placeholder 4">
            <a:extLst>
              <a:ext uri="{FF2B5EF4-FFF2-40B4-BE49-F238E27FC236}">
                <a16:creationId xmlns:a16="http://schemas.microsoft.com/office/drawing/2014/main" id="{459E9B44-1986-5A0A-03A1-61CC7C4ED595}"/>
              </a:ext>
            </a:extLst>
          </p:cNvPr>
          <p:cNvSpPr>
            <a:spLocks noGrp="1"/>
          </p:cNvSpPr>
          <p:nvPr>
            <p:ph type="pic" sz="quarter" idx="11" hasCustomPrompt="1"/>
          </p:nvPr>
        </p:nvSpPr>
        <p:spPr>
          <a:xfrm>
            <a:off x="6916189" y="739834"/>
            <a:ext cx="4572000" cy="2739044"/>
          </a:xfrm>
          <a:prstGeom prst="roundRect">
            <a:avLst>
              <a:gd name="adj" fmla="val 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3114298659"/>
      </p:ext>
    </p:extLst>
  </p:cSld>
  <p:clrMapOvr>
    <a:masterClrMapping/>
  </p:clrMapOvr>
  <p:transition spd="med">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lide with tablet lef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D5BCF13-F8EC-079D-C655-3D59F135B2C1}"/>
              </a:ext>
            </a:extLst>
          </p:cNvPr>
          <p:cNvGrpSpPr/>
          <p:nvPr userDrawn="1"/>
        </p:nvGrpSpPr>
        <p:grpSpPr>
          <a:xfrm rot="10800000" flipV="1">
            <a:off x="3207" y="802432"/>
            <a:ext cx="5943600" cy="6055568"/>
            <a:chOff x="-1" y="-1"/>
            <a:chExt cx="4298904" cy="6858003"/>
          </a:xfrm>
        </p:grpSpPr>
        <p:sp>
          <p:nvSpPr>
            <p:cNvPr id="3" name="Rectangle 2">
              <a:extLst>
                <a:ext uri="{FF2B5EF4-FFF2-40B4-BE49-F238E27FC236}">
                  <a16:creationId xmlns:a16="http://schemas.microsoft.com/office/drawing/2014/main" id="{C668F8DC-AC29-C072-6BB9-1F23D31FBEAD}"/>
                </a:ext>
              </a:extLst>
            </p:cNvPr>
            <p:cNvSpPr/>
            <p:nvPr userDrawn="1"/>
          </p:nvSpPr>
          <p:spPr>
            <a:xfrm rot="16200000">
              <a:off x="-1248428" y="1310665"/>
              <a:ext cx="6857997" cy="4236665"/>
            </a:xfrm>
            <a:prstGeom prst="rect">
              <a:avLst/>
            </a:prstGeom>
            <a:gradFill>
              <a:gsLst>
                <a:gs pos="54000">
                  <a:srgbClr val="E4E8F0"/>
                </a:gs>
                <a:gs pos="89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5" name="Rectangle 4">
              <a:extLst>
                <a:ext uri="{FF2B5EF4-FFF2-40B4-BE49-F238E27FC236}">
                  <a16:creationId xmlns:a16="http://schemas.microsoft.com/office/drawing/2014/main" id="{C6FA1E33-40CD-3E65-523E-7169D278B1EF}"/>
                </a:ext>
              </a:extLst>
            </p:cNvPr>
            <p:cNvSpPr/>
            <p:nvPr userDrawn="1"/>
          </p:nvSpPr>
          <p:spPr>
            <a:xfrm>
              <a:off x="-1" y="0"/>
              <a:ext cx="1428749" cy="6858002"/>
            </a:xfrm>
            <a:prstGeom prst="rect">
              <a:avLst/>
            </a:prstGeom>
            <a:gradFill>
              <a:gsLst>
                <a:gs pos="98000">
                  <a:schemeClr val="bg1">
                    <a:alpha val="0"/>
                  </a:schemeClr>
                </a:gs>
                <a:gs pos="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grpSp>
      <p:sp>
        <p:nvSpPr>
          <p:cNvPr id="10" name="Prostokąt z rogami zaokrąglonymi z jednej strony 9">
            <a:extLst>
              <a:ext uri="{FF2B5EF4-FFF2-40B4-BE49-F238E27FC236}">
                <a16:creationId xmlns:a16="http://schemas.microsoft.com/office/drawing/2014/main" id="{C59E4CF6-02E5-534F-B36A-52291BC096FC}"/>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4">
            <a:extLst>
              <a:ext uri="{FF2B5EF4-FFF2-40B4-BE49-F238E27FC236}">
                <a16:creationId xmlns:a16="http://schemas.microsoft.com/office/drawing/2014/main" id="{B71307E5-7027-4D60-9184-D1BE0E027D17}"/>
              </a:ext>
            </a:extLst>
          </p:cNvPr>
          <p:cNvSpPr>
            <a:spLocks noGrp="1"/>
          </p:cNvSpPr>
          <p:nvPr>
            <p:ph type="pic" sz="quarter" idx="11" hasCustomPrompt="1"/>
          </p:nvPr>
        </p:nvSpPr>
        <p:spPr>
          <a:xfrm>
            <a:off x="1296954" y="993710"/>
            <a:ext cx="3853543" cy="5127172"/>
          </a:xfrm>
          <a:prstGeom prst="roundRect">
            <a:avLst>
              <a:gd name="adj" fmla="val 204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6022700" y="996124"/>
            <a:ext cx="5356500" cy="877281"/>
          </a:xfrm>
        </p:spPr>
        <p:txBody>
          <a:bodyPr/>
          <a:lstStyle>
            <a:lvl1pPr>
              <a:lnSpc>
                <a:spcPct val="90000"/>
              </a:lnSpc>
              <a:defRPr sz="3600"/>
            </a:lvl1pPr>
          </a:lstStyle>
          <a:p>
            <a:r>
              <a:rPr lang="en-US" dirty="0"/>
              <a:t>SLIDE TITLE.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6022700" y="2088054"/>
            <a:ext cx="5356502" cy="4134325"/>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8" name="Номер слайда 21">
            <a:extLst>
              <a:ext uri="{FF2B5EF4-FFF2-40B4-BE49-F238E27FC236}">
                <a16:creationId xmlns:a16="http://schemas.microsoft.com/office/drawing/2014/main" id="{151DAB4B-5078-8E4C-98F8-28F5D6ED21CC}"/>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3910329768"/>
      </p:ext>
    </p:extLst>
  </p:cSld>
  <p:clrMapOvr>
    <a:masterClrMapping/>
  </p:clrMapOvr>
  <p:transition spd="med">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lide with scanner lef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CBA7553-C3C7-3B20-DFD6-6A1C0BA34C3C}"/>
              </a:ext>
            </a:extLst>
          </p:cNvPr>
          <p:cNvGrpSpPr/>
          <p:nvPr userDrawn="1"/>
        </p:nvGrpSpPr>
        <p:grpSpPr>
          <a:xfrm rot="10800000" flipV="1">
            <a:off x="-1" y="1873405"/>
            <a:ext cx="4298904" cy="4984598"/>
            <a:chOff x="-1" y="-1"/>
            <a:chExt cx="4298904" cy="6858003"/>
          </a:xfrm>
        </p:grpSpPr>
        <p:sp>
          <p:nvSpPr>
            <p:cNvPr id="2" name="Rectangle 1">
              <a:extLst>
                <a:ext uri="{FF2B5EF4-FFF2-40B4-BE49-F238E27FC236}">
                  <a16:creationId xmlns:a16="http://schemas.microsoft.com/office/drawing/2014/main" id="{78D9CDEB-7E9F-49F5-9D07-EA99B9CA89A7}"/>
                </a:ext>
              </a:extLst>
            </p:cNvPr>
            <p:cNvSpPr/>
            <p:nvPr userDrawn="1"/>
          </p:nvSpPr>
          <p:spPr>
            <a:xfrm rot="16200000">
              <a:off x="-1248428" y="1310665"/>
              <a:ext cx="6857997" cy="4236665"/>
            </a:xfrm>
            <a:prstGeom prst="rect">
              <a:avLst/>
            </a:prstGeom>
            <a:gradFill>
              <a:gsLst>
                <a:gs pos="54000">
                  <a:srgbClr val="E4E8F0"/>
                </a:gs>
                <a:gs pos="89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3" name="Rectangle 2">
              <a:extLst>
                <a:ext uri="{FF2B5EF4-FFF2-40B4-BE49-F238E27FC236}">
                  <a16:creationId xmlns:a16="http://schemas.microsoft.com/office/drawing/2014/main" id="{0FC46A1D-BEA6-E23B-AAFD-48F9858F4AC2}"/>
                </a:ext>
              </a:extLst>
            </p:cNvPr>
            <p:cNvSpPr/>
            <p:nvPr userDrawn="1"/>
          </p:nvSpPr>
          <p:spPr>
            <a:xfrm>
              <a:off x="-1" y="0"/>
              <a:ext cx="1428749" cy="6858002"/>
            </a:xfrm>
            <a:prstGeom prst="rect">
              <a:avLst/>
            </a:prstGeom>
            <a:gradFill>
              <a:gsLst>
                <a:gs pos="98000">
                  <a:schemeClr val="bg1">
                    <a:alpha val="0"/>
                  </a:schemeClr>
                </a:gs>
                <a:gs pos="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grpSp>
      <p:sp>
        <p:nvSpPr>
          <p:cNvPr id="7" name="Prostokąt z rogami zaokrąglonymi z jednej strony 6">
            <a:extLst>
              <a:ext uri="{FF2B5EF4-FFF2-40B4-BE49-F238E27FC236}">
                <a16:creationId xmlns:a16="http://schemas.microsoft.com/office/drawing/2014/main" id="{A2F1717E-5872-8248-9522-093852E9BECD}"/>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4">
            <a:extLst>
              <a:ext uri="{FF2B5EF4-FFF2-40B4-BE49-F238E27FC236}">
                <a16:creationId xmlns:a16="http://schemas.microsoft.com/office/drawing/2014/main" id="{F29B0A5F-8E83-B442-B9AB-A7A494A9D171}"/>
              </a:ext>
            </a:extLst>
          </p:cNvPr>
          <p:cNvSpPr>
            <a:spLocks noGrp="1"/>
          </p:cNvSpPr>
          <p:nvPr>
            <p:ph type="title" hasCustomPrompt="1"/>
          </p:nvPr>
        </p:nvSpPr>
        <p:spPr>
          <a:xfrm>
            <a:off x="4476968" y="996124"/>
            <a:ext cx="6502297" cy="877281"/>
          </a:xfrm>
        </p:spPr>
        <p:txBody>
          <a:bodyPr/>
          <a:lstStyle>
            <a:lvl1pPr>
              <a:lnSpc>
                <a:spcPct val="90000"/>
              </a:lnSpc>
              <a:defRPr sz="3600"/>
            </a:lvl1pPr>
          </a:lstStyle>
          <a:p>
            <a:r>
              <a:rPr lang="en-US" dirty="0"/>
              <a:t>SLIDE TITLE.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4491037" y="2053656"/>
            <a:ext cx="6488228" cy="4134325"/>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12" name="Номер слайда 21">
            <a:extLst>
              <a:ext uri="{FF2B5EF4-FFF2-40B4-BE49-F238E27FC236}">
                <a16:creationId xmlns:a16="http://schemas.microsoft.com/office/drawing/2014/main" id="{54669435-B927-E045-A3E3-8572A9BA9CFE}"/>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8" name="Picture Placeholder 4">
            <a:extLst>
              <a:ext uri="{FF2B5EF4-FFF2-40B4-BE49-F238E27FC236}">
                <a16:creationId xmlns:a16="http://schemas.microsoft.com/office/drawing/2014/main" id="{9C9639E1-1674-4EFB-BEEF-80E1425E82B8}"/>
              </a:ext>
            </a:extLst>
          </p:cNvPr>
          <p:cNvSpPr>
            <a:spLocks noGrp="1"/>
          </p:cNvSpPr>
          <p:nvPr>
            <p:ph type="pic" sz="quarter" idx="11" hasCustomPrompt="1"/>
          </p:nvPr>
        </p:nvSpPr>
        <p:spPr>
          <a:xfrm>
            <a:off x="1690098" y="1453793"/>
            <a:ext cx="1417835" cy="2306548"/>
          </a:xfrm>
          <a:prstGeom prst="roundRect">
            <a:avLst>
              <a:gd name="adj" fmla="val 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648389629"/>
      </p:ext>
    </p:extLst>
  </p:cSld>
  <p:clrMapOvr>
    <a:masterClrMapping/>
  </p:clrMapOvr>
  <p:transition spd="med">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lide with phone lef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DD4F8C5-E7CE-D1F5-3099-3042E7771F55}"/>
              </a:ext>
            </a:extLst>
          </p:cNvPr>
          <p:cNvGrpSpPr/>
          <p:nvPr userDrawn="1"/>
        </p:nvGrpSpPr>
        <p:grpSpPr>
          <a:xfrm rot="10800000" flipV="1">
            <a:off x="-1" y="1873405"/>
            <a:ext cx="4298904" cy="4984598"/>
            <a:chOff x="-1" y="-1"/>
            <a:chExt cx="4298904" cy="6858003"/>
          </a:xfrm>
        </p:grpSpPr>
        <p:sp>
          <p:nvSpPr>
            <p:cNvPr id="3" name="Rectangle 2">
              <a:extLst>
                <a:ext uri="{FF2B5EF4-FFF2-40B4-BE49-F238E27FC236}">
                  <a16:creationId xmlns:a16="http://schemas.microsoft.com/office/drawing/2014/main" id="{0CECD03B-6180-EA7A-881D-64BFF8024FF8}"/>
                </a:ext>
              </a:extLst>
            </p:cNvPr>
            <p:cNvSpPr/>
            <p:nvPr userDrawn="1"/>
          </p:nvSpPr>
          <p:spPr>
            <a:xfrm rot="16200000">
              <a:off x="-1248428" y="1310665"/>
              <a:ext cx="6857997" cy="4236665"/>
            </a:xfrm>
            <a:prstGeom prst="rect">
              <a:avLst/>
            </a:prstGeom>
            <a:gradFill>
              <a:gsLst>
                <a:gs pos="54000">
                  <a:srgbClr val="E4E8F0"/>
                </a:gs>
                <a:gs pos="89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4" name="Rectangle 3">
              <a:extLst>
                <a:ext uri="{FF2B5EF4-FFF2-40B4-BE49-F238E27FC236}">
                  <a16:creationId xmlns:a16="http://schemas.microsoft.com/office/drawing/2014/main" id="{784185AD-C72B-619E-6C6E-D0242263FDBC}"/>
                </a:ext>
              </a:extLst>
            </p:cNvPr>
            <p:cNvSpPr/>
            <p:nvPr userDrawn="1"/>
          </p:nvSpPr>
          <p:spPr>
            <a:xfrm>
              <a:off x="-1" y="0"/>
              <a:ext cx="1428749" cy="6858002"/>
            </a:xfrm>
            <a:prstGeom prst="rect">
              <a:avLst/>
            </a:prstGeom>
            <a:gradFill>
              <a:gsLst>
                <a:gs pos="98000">
                  <a:schemeClr val="bg1">
                    <a:alpha val="0"/>
                  </a:schemeClr>
                </a:gs>
                <a:gs pos="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grpSp>
      <p:sp>
        <p:nvSpPr>
          <p:cNvPr id="7" name="Prostokąt z rogami zaokrąglonymi z jednej strony 6">
            <a:extLst>
              <a:ext uri="{FF2B5EF4-FFF2-40B4-BE49-F238E27FC236}">
                <a16:creationId xmlns:a16="http://schemas.microsoft.com/office/drawing/2014/main" id="{A2F1717E-5872-8248-9522-093852E9BECD}"/>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4">
            <a:extLst>
              <a:ext uri="{FF2B5EF4-FFF2-40B4-BE49-F238E27FC236}">
                <a16:creationId xmlns:a16="http://schemas.microsoft.com/office/drawing/2014/main" id="{F29B0A5F-8E83-B442-B9AB-A7A494A9D171}"/>
              </a:ext>
            </a:extLst>
          </p:cNvPr>
          <p:cNvSpPr>
            <a:spLocks noGrp="1"/>
          </p:cNvSpPr>
          <p:nvPr>
            <p:ph type="title" hasCustomPrompt="1"/>
          </p:nvPr>
        </p:nvSpPr>
        <p:spPr>
          <a:xfrm>
            <a:off x="4476968" y="996124"/>
            <a:ext cx="6502297" cy="877281"/>
          </a:xfrm>
        </p:spPr>
        <p:txBody>
          <a:bodyPr/>
          <a:lstStyle>
            <a:lvl1pPr>
              <a:lnSpc>
                <a:spcPct val="90000"/>
              </a:lnSpc>
              <a:defRPr sz="3600"/>
            </a:lvl1pPr>
          </a:lstStyle>
          <a:p>
            <a:r>
              <a:rPr lang="en-US" dirty="0"/>
              <a:t>SLIDE TITLE.</a:t>
            </a:r>
          </a:p>
        </p:txBody>
      </p:sp>
      <p:sp>
        <p:nvSpPr>
          <p:cNvPr id="9" name="Picture Placeholder 4">
            <a:extLst>
              <a:ext uri="{FF2B5EF4-FFF2-40B4-BE49-F238E27FC236}">
                <a16:creationId xmlns:a16="http://schemas.microsoft.com/office/drawing/2014/main" id="{B71307E5-7027-4D60-9184-D1BE0E027D17}"/>
              </a:ext>
            </a:extLst>
          </p:cNvPr>
          <p:cNvSpPr>
            <a:spLocks noGrp="1"/>
          </p:cNvSpPr>
          <p:nvPr>
            <p:ph type="pic" sz="quarter" idx="11" hasCustomPrompt="1"/>
          </p:nvPr>
        </p:nvSpPr>
        <p:spPr>
          <a:xfrm>
            <a:off x="1186069" y="1013791"/>
            <a:ext cx="2392018" cy="5150440"/>
          </a:xfrm>
          <a:prstGeom prst="roundRect">
            <a:avLst>
              <a:gd name="adj" fmla="val 12165"/>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4491037" y="2053656"/>
            <a:ext cx="6488228" cy="4134325"/>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12" name="Номер слайда 21">
            <a:extLst>
              <a:ext uri="{FF2B5EF4-FFF2-40B4-BE49-F238E27FC236}">
                <a16:creationId xmlns:a16="http://schemas.microsoft.com/office/drawing/2014/main" id="{54669435-B927-E045-A3E3-8572A9BA9CFE}"/>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1474091715"/>
      </p:ext>
    </p:extLst>
  </p:cSld>
  <p:clrMapOvr>
    <a:masterClrMapping/>
  </p:clrMapOvr>
  <p:transition spd="med">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lide with desktop/laptop closeu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02C168-A446-D5EC-8053-027CBA4AEB8A}"/>
              </a:ext>
            </a:extLst>
          </p:cNvPr>
          <p:cNvSpPr/>
          <p:nvPr userDrawn="1"/>
        </p:nvSpPr>
        <p:spPr>
          <a:xfrm rot="16200000">
            <a:off x="3771314" y="-1562690"/>
            <a:ext cx="4649371" cy="12192005"/>
          </a:xfrm>
          <a:prstGeom prst="rect">
            <a:avLst/>
          </a:prstGeom>
          <a:gradFill>
            <a:gsLst>
              <a:gs pos="16000">
                <a:srgbClr val="E4E8F0"/>
              </a:gs>
              <a:gs pos="89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0" name="Prostokąt z rogami zaokrąglonymi z jednej strony 9">
            <a:extLst>
              <a:ext uri="{FF2B5EF4-FFF2-40B4-BE49-F238E27FC236}">
                <a16:creationId xmlns:a16="http://schemas.microsoft.com/office/drawing/2014/main" id="{1A02CE98-C622-F248-9357-C3E0CA885F32}"/>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209822" y="748940"/>
            <a:ext cx="9748910" cy="609597"/>
          </a:xfrm>
        </p:spPr>
        <p:txBody>
          <a:bodyPr/>
          <a:lstStyle>
            <a:lvl1pPr algn="ctr">
              <a:lnSpc>
                <a:spcPct val="90000"/>
              </a:lnSpc>
              <a:defRPr sz="2800"/>
            </a:lvl1pPr>
          </a:lstStyle>
          <a:p>
            <a:r>
              <a:rPr lang="en-US" dirty="0"/>
              <a:t>SLIDE TITLE.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209822" y="1478458"/>
            <a:ext cx="9748910" cy="730170"/>
          </a:xfrm>
          <a:prstGeom prst="rect">
            <a:avLst/>
          </a:prstGeom>
        </p:spPr>
        <p:txBody>
          <a:bodyPr vert="horz" lIns="0" tIns="45720" rIns="0" bIns="45720" rtlCol="0">
            <a:normAutofit/>
          </a:bodyPr>
          <a:lstStyle>
            <a:lvl1pPr marL="0" indent="0" algn="ctr">
              <a:lnSpc>
                <a:spcPct val="130000"/>
              </a:lnSpc>
              <a:buNone/>
              <a:defRPr sz="1600">
                <a:solidFill>
                  <a:schemeClr val="tx1"/>
                </a:solidFill>
              </a:defRPr>
            </a:lvl1pPr>
          </a:lstStyle>
          <a:p>
            <a:pPr lvl="0"/>
            <a:r>
              <a:rPr lang="en-US" dirty="0"/>
              <a:t>Content content content…</a:t>
            </a:r>
          </a:p>
        </p:txBody>
      </p:sp>
      <p:sp>
        <p:nvSpPr>
          <p:cNvPr id="9" name="Номер слайда 21">
            <a:extLst>
              <a:ext uri="{FF2B5EF4-FFF2-40B4-BE49-F238E27FC236}">
                <a16:creationId xmlns:a16="http://schemas.microsoft.com/office/drawing/2014/main" id="{B87EA1B1-BBDB-6043-9C68-DE6682AAD6A7}"/>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5" name="Picture Placeholder 4">
            <a:extLst>
              <a:ext uri="{FF2B5EF4-FFF2-40B4-BE49-F238E27FC236}">
                <a16:creationId xmlns:a16="http://schemas.microsoft.com/office/drawing/2014/main" id="{5008FA87-6FFB-5E25-9755-0229BF663478}"/>
              </a:ext>
            </a:extLst>
          </p:cNvPr>
          <p:cNvSpPr>
            <a:spLocks noGrp="1"/>
          </p:cNvSpPr>
          <p:nvPr>
            <p:ph type="pic" sz="quarter" idx="12" hasCustomPrompt="1"/>
          </p:nvPr>
        </p:nvSpPr>
        <p:spPr>
          <a:xfrm>
            <a:off x="2389935" y="2628833"/>
            <a:ext cx="7494137" cy="4854008"/>
          </a:xfrm>
          <a:prstGeom prst="round2SameRect">
            <a:avLst>
              <a:gd name="adj1" fmla="val 2248"/>
              <a:gd name="adj2" fmla="val 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2986905202"/>
      </p:ext>
    </p:extLst>
  </p:cSld>
  <p:clrMapOvr>
    <a:masterClrMapping/>
  </p:clrMapOvr>
  <p:transition spd="med">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lide with lapto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5751677-7A42-3C2B-7371-F4248364B1AC}"/>
              </a:ext>
            </a:extLst>
          </p:cNvPr>
          <p:cNvSpPr/>
          <p:nvPr userDrawn="1"/>
        </p:nvSpPr>
        <p:spPr>
          <a:xfrm rot="16200000">
            <a:off x="5445920" y="111914"/>
            <a:ext cx="1300160" cy="12192005"/>
          </a:xfrm>
          <a:prstGeom prst="rect">
            <a:avLst/>
          </a:prstGeom>
          <a:gradFill>
            <a:gsLst>
              <a:gs pos="54000">
                <a:srgbClr val="E4E8F0"/>
              </a:gs>
              <a:gs pos="89000">
                <a:srgbClr val="E4E8F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 name="Prostokąt z rogami zaokrąglonymi z jednej strony 8">
            <a:extLst>
              <a:ext uri="{FF2B5EF4-FFF2-40B4-BE49-F238E27FC236}">
                <a16:creationId xmlns:a16="http://schemas.microsoft.com/office/drawing/2014/main" id="{0098711E-BEFB-C346-A4BD-31E0285949AC}"/>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223890" y="748940"/>
            <a:ext cx="9748910" cy="609597"/>
          </a:xfrm>
        </p:spPr>
        <p:txBody>
          <a:bodyPr/>
          <a:lstStyle>
            <a:lvl1pPr algn="ctr">
              <a:lnSpc>
                <a:spcPct val="90000"/>
              </a:lnSpc>
              <a:defRPr sz="2800"/>
            </a:lvl1pPr>
          </a:lstStyle>
          <a:p>
            <a:r>
              <a:rPr lang="en-US" dirty="0"/>
              <a:t>SLIDE TITLE.</a:t>
            </a:r>
          </a:p>
        </p:txBody>
      </p:sp>
      <p:sp>
        <p:nvSpPr>
          <p:cNvPr id="8" name="Text Placeholder 10">
            <a:extLst>
              <a:ext uri="{FF2B5EF4-FFF2-40B4-BE49-F238E27FC236}">
                <a16:creationId xmlns:a16="http://schemas.microsoft.com/office/drawing/2014/main" id="{7F62ABFF-D106-48FB-B360-B3E158806670}"/>
              </a:ext>
            </a:extLst>
          </p:cNvPr>
          <p:cNvSpPr>
            <a:spLocks noGrp="1"/>
          </p:cNvSpPr>
          <p:nvPr>
            <p:ph idx="1" hasCustomPrompt="1"/>
          </p:nvPr>
        </p:nvSpPr>
        <p:spPr>
          <a:xfrm>
            <a:off x="1209822" y="1478458"/>
            <a:ext cx="9748910" cy="730170"/>
          </a:xfrm>
          <a:prstGeom prst="rect">
            <a:avLst/>
          </a:prstGeom>
        </p:spPr>
        <p:txBody>
          <a:bodyPr vert="horz" lIns="0" tIns="45720" rIns="0" bIns="45720" rtlCol="0">
            <a:normAutofit/>
          </a:bodyPr>
          <a:lstStyle>
            <a:lvl1pPr marL="0" indent="0" algn="ctr">
              <a:lnSpc>
                <a:spcPct val="130000"/>
              </a:lnSpc>
              <a:buNone/>
              <a:defRPr sz="1600">
                <a:solidFill>
                  <a:schemeClr val="tx1"/>
                </a:solidFill>
              </a:defRPr>
            </a:lvl1pPr>
          </a:lstStyle>
          <a:p>
            <a:pPr lvl="0"/>
            <a:r>
              <a:rPr lang="en-US" dirty="0"/>
              <a:t>Content content content…</a:t>
            </a:r>
          </a:p>
        </p:txBody>
      </p:sp>
      <p:sp>
        <p:nvSpPr>
          <p:cNvPr id="3" name="Номер слайда 21">
            <a:extLst>
              <a:ext uri="{FF2B5EF4-FFF2-40B4-BE49-F238E27FC236}">
                <a16:creationId xmlns:a16="http://schemas.microsoft.com/office/drawing/2014/main" id="{DE2702BA-E6A9-0BD7-A7B7-9D1582723452}"/>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5" name="Picture Placeholder 4">
            <a:extLst>
              <a:ext uri="{FF2B5EF4-FFF2-40B4-BE49-F238E27FC236}">
                <a16:creationId xmlns:a16="http://schemas.microsoft.com/office/drawing/2014/main" id="{C6C131E9-05DD-E6A9-3BAA-AFA9FE87AC00}"/>
              </a:ext>
            </a:extLst>
          </p:cNvPr>
          <p:cNvSpPr>
            <a:spLocks noGrp="1"/>
          </p:cNvSpPr>
          <p:nvPr>
            <p:ph type="pic" sz="quarter" idx="12" hasCustomPrompt="1"/>
          </p:nvPr>
        </p:nvSpPr>
        <p:spPr>
          <a:xfrm>
            <a:off x="3543300" y="2644073"/>
            <a:ext cx="5083210" cy="3283652"/>
          </a:xfrm>
          <a:prstGeom prst="round2SameRect">
            <a:avLst>
              <a:gd name="adj1" fmla="val 2248"/>
              <a:gd name="adj2" fmla="val 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771364297"/>
      </p:ext>
    </p:extLst>
  </p:cSld>
  <p:clrMapOvr>
    <a:masterClrMapping/>
  </p:clrMapOvr>
  <p:transition spd="med">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lide with desktop">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3D9764-616C-A14F-7E87-E8EFE817CD13}"/>
              </a:ext>
            </a:extLst>
          </p:cNvPr>
          <p:cNvSpPr/>
          <p:nvPr userDrawn="1"/>
        </p:nvSpPr>
        <p:spPr>
          <a:xfrm rot="5400000">
            <a:off x="5517356" y="183357"/>
            <a:ext cx="1157288" cy="12192000"/>
          </a:xfrm>
          <a:prstGeom prst="rect">
            <a:avLst/>
          </a:prstGeom>
          <a:gradFill>
            <a:gsLst>
              <a:gs pos="67023">
                <a:srgbClr val="E4E7EC"/>
              </a:gs>
              <a:gs pos="26000">
                <a:schemeClr val="accent4">
                  <a:lumMod val="20000"/>
                  <a:lumOff val="80000"/>
                </a:schemeClr>
              </a:gs>
              <a:gs pos="44000">
                <a:schemeClr val="accent4">
                  <a:lumMod val="20000"/>
                  <a:lumOff val="8000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 name="Prostokąt z rogami zaokrąglonymi z jednej strony 8">
            <a:extLst>
              <a:ext uri="{FF2B5EF4-FFF2-40B4-BE49-F238E27FC236}">
                <a16:creationId xmlns:a16="http://schemas.microsoft.com/office/drawing/2014/main" id="{0098711E-BEFB-C346-A4BD-31E0285949AC}"/>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223890" y="748940"/>
            <a:ext cx="9748910" cy="609597"/>
          </a:xfrm>
        </p:spPr>
        <p:txBody>
          <a:bodyPr/>
          <a:lstStyle>
            <a:lvl1pPr algn="ctr">
              <a:lnSpc>
                <a:spcPct val="90000"/>
              </a:lnSpc>
              <a:defRPr sz="2800"/>
            </a:lvl1pPr>
          </a:lstStyle>
          <a:p>
            <a:r>
              <a:rPr lang="en-US" noProof="0" dirty="0"/>
              <a:t>SLIDE TITLE.</a:t>
            </a:r>
          </a:p>
        </p:txBody>
      </p:sp>
      <p:sp>
        <p:nvSpPr>
          <p:cNvPr id="7" name="Picture Placeholder 4">
            <a:extLst>
              <a:ext uri="{FF2B5EF4-FFF2-40B4-BE49-F238E27FC236}">
                <a16:creationId xmlns:a16="http://schemas.microsoft.com/office/drawing/2014/main" id="{5680EE15-8C9C-434C-AE4B-CF5545840988}"/>
              </a:ext>
            </a:extLst>
          </p:cNvPr>
          <p:cNvSpPr>
            <a:spLocks noGrp="1"/>
          </p:cNvSpPr>
          <p:nvPr>
            <p:ph type="pic" sz="quarter" idx="11" hasCustomPrompt="1"/>
          </p:nvPr>
        </p:nvSpPr>
        <p:spPr>
          <a:xfrm>
            <a:off x="3677265" y="2482646"/>
            <a:ext cx="4807974" cy="2702966"/>
          </a:xfrm>
          <a:prstGeom prst="roundRect">
            <a:avLst>
              <a:gd name="adj" fmla="val 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
        <p:nvSpPr>
          <p:cNvPr id="6" name="Номер слайда 21">
            <a:extLst>
              <a:ext uri="{FF2B5EF4-FFF2-40B4-BE49-F238E27FC236}">
                <a16:creationId xmlns:a16="http://schemas.microsoft.com/office/drawing/2014/main" id="{8AADC849-781D-4D47-8C5D-04E7EC343985}"/>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8" name="Text Placeholder 10">
            <a:extLst>
              <a:ext uri="{FF2B5EF4-FFF2-40B4-BE49-F238E27FC236}">
                <a16:creationId xmlns:a16="http://schemas.microsoft.com/office/drawing/2014/main" id="{6C6CD51A-A8BA-46BA-AD1E-E60C062741C8}"/>
              </a:ext>
            </a:extLst>
          </p:cNvPr>
          <p:cNvSpPr>
            <a:spLocks noGrp="1"/>
          </p:cNvSpPr>
          <p:nvPr>
            <p:ph idx="1" hasCustomPrompt="1"/>
          </p:nvPr>
        </p:nvSpPr>
        <p:spPr>
          <a:xfrm>
            <a:off x="1209822" y="1478458"/>
            <a:ext cx="9748910" cy="730170"/>
          </a:xfrm>
          <a:prstGeom prst="rect">
            <a:avLst/>
          </a:prstGeom>
        </p:spPr>
        <p:txBody>
          <a:bodyPr vert="horz" lIns="0" tIns="45720" rIns="0" bIns="45720" rtlCol="0">
            <a:normAutofit/>
          </a:bodyPr>
          <a:lstStyle>
            <a:lvl1pPr marL="0" indent="0" algn="ctr">
              <a:lnSpc>
                <a:spcPct val="130000"/>
              </a:lnSpc>
              <a:buNone/>
              <a:defRPr sz="1600">
                <a:solidFill>
                  <a:schemeClr val="tx1"/>
                </a:solidFill>
              </a:defRPr>
            </a:lvl1pPr>
          </a:lstStyle>
          <a:p>
            <a:pPr lvl="0"/>
            <a:r>
              <a:rPr lang="en-US" dirty="0"/>
              <a:t>Content content content…</a:t>
            </a:r>
          </a:p>
        </p:txBody>
      </p:sp>
    </p:spTree>
    <p:extLst>
      <p:ext uri="{BB962C8B-B14F-4D97-AF65-F5344CB8AC3E}">
        <p14:creationId xmlns:p14="http://schemas.microsoft.com/office/powerpoint/2010/main" val="3899863939"/>
      </p:ext>
    </p:extLst>
  </p:cSld>
  <p:clrMapOvr>
    <a:masterClrMapping/>
  </p:clrMapOvr>
  <p:transition spd="med">
    <p:push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hone on dualtone photo">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64866306-6E97-D6E7-CEDD-D98C3240443C}"/>
              </a:ext>
            </a:extLst>
          </p:cNvPr>
          <p:cNvSpPr>
            <a:spLocks noGrp="1"/>
          </p:cNvSpPr>
          <p:nvPr>
            <p:ph type="pic" sz="quarter" idx="12"/>
          </p:nvPr>
        </p:nvSpPr>
        <p:spPr>
          <a:xfrm>
            <a:off x="0" y="0"/>
            <a:ext cx="12192001" cy="6858000"/>
          </a:xfrm>
          <a:prstGeom prst="rect">
            <a:avLst/>
          </a:prstGeom>
          <a:pattFill prst="pct10">
            <a:fgClr>
              <a:schemeClr val="accent2"/>
            </a:fgClr>
            <a:bgClr>
              <a:schemeClr val="tx2"/>
            </a:bgClr>
          </a:pattFill>
        </p:spPr>
        <p:txBody>
          <a:bodyPr anchor="t">
            <a:normAutofit/>
          </a:bodyPr>
          <a:lstStyle>
            <a:lvl1pPr marL="0" indent="0" algn="ctr">
              <a:buNone/>
              <a:defRPr sz="2000" b="1" i="1" u="sng" baseline="0">
                <a:solidFill>
                  <a:schemeClr val="bg1"/>
                </a:solidFill>
              </a:defRPr>
            </a:lvl1pPr>
          </a:lstStyle>
          <a:p>
            <a:endParaRPr lang="en-US" dirty="0"/>
          </a:p>
          <a:p>
            <a:r>
              <a:rPr lang="en-US" dirty="0"/>
              <a:t>Drag &amp; Drop Dual-tone Photo here</a:t>
            </a:r>
          </a:p>
        </p:txBody>
      </p:sp>
      <p:sp>
        <p:nvSpPr>
          <p:cNvPr id="10" name="Prostokąt z rogami zaokrąglonymi z jednej strony 9">
            <a:extLst>
              <a:ext uri="{FF2B5EF4-FFF2-40B4-BE49-F238E27FC236}">
                <a16:creationId xmlns:a16="http://schemas.microsoft.com/office/drawing/2014/main" id="{22F5EE7B-6E4D-6F4F-BBB4-C3CC7089C170}"/>
              </a:ext>
            </a:extLst>
          </p:cNvPr>
          <p:cNvSpPr/>
          <p:nvPr userDrawn="1"/>
        </p:nvSpPr>
        <p:spPr>
          <a:xfrm rot="5400000">
            <a:off x="1739" y="6992331"/>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196698" y="2347745"/>
            <a:ext cx="6582734" cy="877281"/>
          </a:xfrm>
        </p:spPr>
        <p:txBody>
          <a:bodyPr anchor="b"/>
          <a:lstStyle>
            <a:lvl1pPr>
              <a:lnSpc>
                <a:spcPct val="90000"/>
              </a:lnSpc>
              <a:defRPr sz="4000"/>
            </a:lvl1pPr>
          </a:lstStyle>
          <a:p>
            <a:r>
              <a:rPr lang="en-US" dirty="0"/>
              <a:t>Put your slogan here.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196698" y="3296963"/>
            <a:ext cx="6582736" cy="2519955"/>
          </a:xfrm>
          <a:prstGeom prst="rect">
            <a:avLst/>
          </a:prstGeom>
        </p:spPr>
        <p:txBody>
          <a:bodyPr vert="horz" lIns="0" tIns="45720" rIns="0" bIns="45720" rtlCol="0">
            <a:normAutofit/>
          </a:bodyPr>
          <a:lstStyle>
            <a:lvl1pPr>
              <a:lnSpc>
                <a:spcPct val="130000"/>
              </a:lnSpc>
              <a:defRPr sz="1800"/>
            </a:lvl1pPr>
          </a:lstStyle>
          <a:p>
            <a:pPr lvl="0"/>
            <a:r>
              <a:rPr lang="en-US" dirty="0"/>
              <a:t>Put the description here. Make sure that letters are visible on top of the illustration.</a:t>
            </a:r>
          </a:p>
        </p:txBody>
      </p:sp>
      <p:sp>
        <p:nvSpPr>
          <p:cNvPr id="8" name="Номер слайда 21">
            <a:extLst>
              <a:ext uri="{FF2B5EF4-FFF2-40B4-BE49-F238E27FC236}">
                <a16:creationId xmlns:a16="http://schemas.microsoft.com/office/drawing/2014/main" id="{151DAB4B-5078-8E4C-98F8-28F5D6ED21CC}"/>
              </a:ext>
            </a:extLst>
          </p:cNvPr>
          <p:cNvSpPr>
            <a:spLocks noGrp="1"/>
          </p:cNvSpPr>
          <p:nvPr>
            <p:ph type="sldNum" sz="quarter" idx="4"/>
          </p:nvPr>
        </p:nvSpPr>
        <p:spPr>
          <a:xfrm>
            <a:off x="91496" y="7071631"/>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11" name="Grafika 4">
            <a:extLst>
              <a:ext uri="{FF2B5EF4-FFF2-40B4-BE49-F238E27FC236}">
                <a16:creationId xmlns:a16="http://schemas.microsoft.com/office/drawing/2014/main" id="{AFB9DD87-CBB4-2868-23E6-06472E1779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sp>
        <p:nvSpPr>
          <p:cNvPr id="3" name="Picture Placeholder 4">
            <a:extLst>
              <a:ext uri="{FF2B5EF4-FFF2-40B4-BE49-F238E27FC236}">
                <a16:creationId xmlns:a16="http://schemas.microsoft.com/office/drawing/2014/main" id="{AE7B4F32-DF9F-0206-F6F1-4EC0C182DA7D}"/>
              </a:ext>
            </a:extLst>
          </p:cNvPr>
          <p:cNvSpPr>
            <a:spLocks noGrp="1"/>
          </p:cNvSpPr>
          <p:nvPr>
            <p:ph type="pic" sz="quarter" idx="13" hasCustomPrompt="1"/>
          </p:nvPr>
        </p:nvSpPr>
        <p:spPr>
          <a:xfrm>
            <a:off x="8577668" y="1013791"/>
            <a:ext cx="2392018" cy="5150440"/>
          </a:xfrm>
          <a:prstGeom prst="roundRect">
            <a:avLst>
              <a:gd name="adj" fmla="val 12165"/>
            </a:avLst>
          </a:prstGeom>
          <a:pattFill prst="dashHorz">
            <a:fgClr>
              <a:schemeClr val="tx1"/>
            </a:fgClr>
            <a:bgClr>
              <a:schemeClr val="bg1"/>
            </a:bgClr>
          </a:pattFill>
        </p:spPr>
        <p:txBody>
          <a:bodyPr anchor="ctr">
            <a:normAutofit/>
          </a:bodyPr>
          <a:lstStyle>
            <a:lvl1pPr marL="0" indent="0" algn="ctr">
              <a:buNone/>
              <a:defRPr sz="1000" b="1" baseline="0">
                <a:solidFill>
                  <a:schemeClr val="tx1"/>
                </a:solidFill>
              </a:defRPr>
            </a:lvl1pPr>
          </a:lstStyle>
          <a:p>
            <a:r>
              <a:rPr lang="en-US" dirty="0"/>
              <a:t>Drag &amp; Drop Image</a:t>
            </a:r>
          </a:p>
        </p:txBody>
      </p:sp>
    </p:spTree>
    <p:extLst>
      <p:ext uri="{BB962C8B-B14F-4D97-AF65-F5344CB8AC3E}">
        <p14:creationId xmlns:p14="http://schemas.microsoft.com/office/powerpoint/2010/main" val="4261665285"/>
      </p:ext>
    </p:extLst>
  </p:cSld>
  <p:clrMapOvr>
    <a:masterClrMapping/>
  </p:clrMapOvr>
  <p:transition spd="med">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canner on dualtone photo">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64866306-6E97-D6E7-CEDD-D98C3240443C}"/>
              </a:ext>
            </a:extLst>
          </p:cNvPr>
          <p:cNvSpPr>
            <a:spLocks noGrp="1"/>
          </p:cNvSpPr>
          <p:nvPr>
            <p:ph type="pic" sz="quarter" idx="12"/>
          </p:nvPr>
        </p:nvSpPr>
        <p:spPr>
          <a:xfrm>
            <a:off x="0" y="0"/>
            <a:ext cx="12192001" cy="6858000"/>
          </a:xfrm>
          <a:prstGeom prst="rect">
            <a:avLst/>
          </a:prstGeom>
          <a:pattFill prst="pct10">
            <a:fgClr>
              <a:schemeClr val="accent2"/>
            </a:fgClr>
            <a:bgClr>
              <a:schemeClr val="tx2"/>
            </a:bgClr>
          </a:pattFill>
        </p:spPr>
        <p:txBody>
          <a:bodyPr anchor="t">
            <a:normAutofit/>
          </a:bodyPr>
          <a:lstStyle>
            <a:lvl1pPr marL="0" indent="0" algn="ctr">
              <a:buNone/>
              <a:defRPr sz="2000" b="1" i="1" u="sng" baseline="0">
                <a:solidFill>
                  <a:schemeClr val="bg1"/>
                </a:solidFill>
              </a:defRPr>
            </a:lvl1pPr>
          </a:lstStyle>
          <a:p>
            <a:endParaRPr lang="en-US" dirty="0"/>
          </a:p>
          <a:p>
            <a:r>
              <a:rPr lang="en-US" dirty="0"/>
              <a:t>Drag &amp; Drop Dual-tone Photo here</a:t>
            </a:r>
          </a:p>
        </p:txBody>
      </p:sp>
      <p:sp>
        <p:nvSpPr>
          <p:cNvPr id="10" name="Prostokąt z rogami zaokrąglonymi z jednej strony 9">
            <a:extLst>
              <a:ext uri="{FF2B5EF4-FFF2-40B4-BE49-F238E27FC236}">
                <a16:creationId xmlns:a16="http://schemas.microsoft.com/office/drawing/2014/main" id="{22F5EE7B-6E4D-6F4F-BBB4-C3CC7089C170}"/>
              </a:ext>
            </a:extLst>
          </p:cNvPr>
          <p:cNvSpPr/>
          <p:nvPr userDrawn="1"/>
        </p:nvSpPr>
        <p:spPr>
          <a:xfrm rot="5400000">
            <a:off x="1739" y="6992331"/>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196698" y="2347745"/>
            <a:ext cx="6582734" cy="877281"/>
          </a:xfrm>
        </p:spPr>
        <p:txBody>
          <a:bodyPr anchor="b"/>
          <a:lstStyle>
            <a:lvl1pPr>
              <a:lnSpc>
                <a:spcPct val="90000"/>
              </a:lnSpc>
              <a:defRPr sz="4000"/>
            </a:lvl1pPr>
          </a:lstStyle>
          <a:p>
            <a:r>
              <a:rPr lang="en-US" dirty="0"/>
              <a:t>Put your slogan here.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196698" y="3296963"/>
            <a:ext cx="6582736" cy="2519955"/>
          </a:xfrm>
          <a:prstGeom prst="rect">
            <a:avLst/>
          </a:prstGeom>
        </p:spPr>
        <p:txBody>
          <a:bodyPr vert="horz" lIns="0" tIns="45720" rIns="0" bIns="45720" rtlCol="0">
            <a:normAutofit/>
          </a:bodyPr>
          <a:lstStyle>
            <a:lvl1pPr>
              <a:lnSpc>
                <a:spcPct val="130000"/>
              </a:lnSpc>
              <a:defRPr sz="1800"/>
            </a:lvl1pPr>
          </a:lstStyle>
          <a:p>
            <a:pPr lvl="0"/>
            <a:r>
              <a:rPr lang="en-US" dirty="0"/>
              <a:t>Put the description here. Make sure that letters are visible on top of the illustration.</a:t>
            </a:r>
          </a:p>
        </p:txBody>
      </p:sp>
      <p:sp>
        <p:nvSpPr>
          <p:cNvPr id="8" name="Номер слайда 21">
            <a:extLst>
              <a:ext uri="{FF2B5EF4-FFF2-40B4-BE49-F238E27FC236}">
                <a16:creationId xmlns:a16="http://schemas.microsoft.com/office/drawing/2014/main" id="{151DAB4B-5078-8E4C-98F8-28F5D6ED21CC}"/>
              </a:ext>
            </a:extLst>
          </p:cNvPr>
          <p:cNvSpPr>
            <a:spLocks noGrp="1"/>
          </p:cNvSpPr>
          <p:nvPr>
            <p:ph type="sldNum" sz="quarter" idx="4"/>
          </p:nvPr>
        </p:nvSpPr>
        <p:spPr>
          <a:xfrm>
            <a:off x="91496" y="7071631"/>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11" name="Grafika 4">
            <a:extLst>
              <a:ext uri="{FF2B5EF4-FFF2-40B4-BE49-F238E27FC236}">
                <a16:creationId xmlns:a16="http://schemas.microsoft.com/office/drawing/2014/main" id="{AFB9DD87-CBB4-2868-23E6-06472E1779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sp>
        <p:nvSpPr>
          <p:cNvPr id="2" name="Picture Placeholder 4">
            <a:extLst>
              <a:ext uri="{FF2B5EF4-FFF2-40B4-BE49-F238E27FC236}">
                <a16:creationId xmlns:a16="http://schemas.microsoft.com/office/drawing/2014/main" id="{DC6185BA-CEF5-AB62-EF20-217527113081}"/>
              </a:ext>
            </a:extLst>
          </p:cNvPr>
          <p:cNvSpPr>
            <a:spLocks noGrp="1"/>
          </p:cNvSpPr>
          <p:nvPr>
            <p:ph type="pic" sz="quarter" idx="11" hasCustomPrompt="1"/>
          </p:nvPr>
        </p:nvSpPr>
        <p:spPr>
          <a:xfrm>
            <a:off x="8996128" y="1373435"/>
            <a:ext cx="1418484" cy="2309871"/>
          </a:xfrm>
          <a:prstGeom prst="roundRect">
            <a:avLst>
              <a:gd name="adj" fmla="val 0"/>
            </a:avLst>
          </a:prstGeom>
          <a:pattFill prst="dashHorz">
            <a:fgClr>
              <a:schemeClr val="tx1"/>
            </a:fgClr>
            <a:bgClr>
              <a:schemeClr val="bg1"/>
            </a:bgClr>
          </a:pattFill>
        </p:spPr>
        <p:txBody>
          <a:bodyPr anchor="ctr">
            <a:normAutofit/>
          </a:bodyPr>
          <a:lstStyle>
            <a:lvl1pPr marL="0" indent="0" algn="ctr">
              <a:buNone/>
              <a:defRPr sz="1000" b="1" baseline="0">
                <a:solidFill>
                  <a:schemeClr val="tx1"/>
                </a:solidFill>
              </a:defRPr>
            </a:lvl1pPr>
          </a:lstStyle>
          <a:p>
            <a:r>
              <a:rPr lang="en-US" dirty="0"/>
              <a:t>Drag &amp; Drop Image</a:t>
            </a:r>
          </a:p>
        </p:txBody>
      </p:sp>
    </p:spTree>
    <p:extLst>
      <p:ext uri="{BB962C8B-B14F-4D97-AF65-F5344CB8AC3E}">
        <p14:creationId xmlns:p14="http://schemas.microsoft.com/office/powerpoint/2010/main" val="2485735823"/>
      </p:ext>
    </p:extLst>
  </p:cSld>
  <p:clrMapOvr>
    <a:masterClrMapping/>
  </p:clrMapOvr>
  <p:transition spd="med">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blet on dualtone photo">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64866306-6E97-D6E7-CEDD-D98C3240443C}"/>
              </a:ext>
            </a:extLst>
          </p:cNvPr>
          <p:cNvSpPr>
            <a:spLocks noGrp="1"/>
          </p:cNvSpPr>
          <p:nvPr>
            <p:ph type="pic" sz="quarter" idx="12"/>
          </p:nvPr>
        </p:nvSpPr>
        <p:spPr>
          <a:xfrm>
            <a:off x="0" y="0"/>
            <a:ext cx="12192001" cy="6858000"/>
          </a:xfrm>
          <a:prstGeom prst="rect">
            <a:avLst/>
          </a:prstGeom>
          <a:pattFill prst="pct10">
            <a:fgClr>
              <a:schemeClr val="accent2"/>
            </a:fgClr>
            <a:bgClr>
              <a:schemeClr val="tx2"/>
            </a:bgClr>
          </a:pattFill>
        </p:spPr>
        <p:txBody>
          <a:bodyPr anchor="t">
            <a:normAutofit/>
          </a:bodyPr>
          <a:lstStyle>
            <a:lvl1pPr marL="0" indent="0" algn="ctr">
              <a:buNone/>
              <a:defRPr sz="2000" b="1" i="1" u="sng" baseline="0">
                <a:solidFill>
                  <a:schemeClr val="bg1"/>
                </a:solidFill>
              </a:defRPr>
            </a:lvl1pPr>
          </a:lstStyle>
          <a:p>
            <a:endParaRPr lang="en-US" dirty="0"/>
          </a:p>
          <a:p>
            <a:r>
              <a:rPr lang="en-US" dirty="0"/>
              <a:t>Drag &amp; Drop Dual-tone Photo here</a:t>
            </a:r>
          </a:p>
        </p:txBody>
      </p:sp>
      <p:sp>
        <p:nvSpPr>
          <p:cNvPr id="10" name="Prostokąt z rogami zaokrąglonymi z jednej strony 9">
            <a:extLst>
              <a:ext uri="{FF2B5EF4-FFF2-40B4-BE49-F238E27FC236}">
                <a16:creationId xmlns:a16="http://schemas.microsoft.com/office/drawing/2014/main" id="{22F5EE7B-6E4D-6F4F-BBB4-C3CC7089C170}"/>
              </a:ext>
            </a:extLst>
          </p:cNvPr>
          <p:cNvSpPr/>
          <p:nvPr userDrawn="1"/>
        </p:nvSpPr>
        <p:spPr>
          <a:xfrm rot="5400000">
            <a:off x="1739" y="6992331"/>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196698" y="2347745"/>
            <a:ext cx="5256351" cy="877281"/>
          </a:xfrm>
        </p:spPr>
        <p:txBody>
          <a:bodyPr anchor="b"/>
          <a:lstStyle>
            <a:lvl1pPr>
              <a:lnSpc>
                <a:spcPct val="90000"/>
              </a:lnSpc>
              <a:defRPr sz="4000"/>
            </a:lvl1pPr>
          </a:lstStyle>
          <a:p>
            <a:r>
              <a:rPr lang="en-US" dirty="0"/>
              <a:t>Put your slogan here.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196698" y="3296963"/>
            <a:ext cx="5256353" cy="2519955"/>
          </a:xfrm>
          <a:prstGeom prst="rect">
            <a:avLst/>
          </a:prstGeom>
        </p:spPr>
        <p:txBody>
          <a:bodyPr vert="horz" lIns="0" tIns="45720" rIns="0" bIns="45720" rtlCol="0">
            <a:normAutofit/>
          </a:bodyPr>
          <a:lstStyle>
            <a:lvl1pPr>
              <a:lnSpc>
                <a:spcPct val="130000"/>
              </a:lnSpc>
              <a:defRPr sz="1800"/>
            </a:lvl1pPr>
          </a:lstStyle>
          <a:p>
            <a:pPr lvl="0"/>
            <a:r>
              <a:rPr lang="en-US" dirty="0"/>
              <a:t>Put the description here. Make sure that letters are visible on top of the illustration.</a:t>
            </a:r>
          </a:p>
        </p:txBody>
      </p:sp>
      <p:sp>
        <p:nvSpPr>
          <p:cNvPr id="8" name="Номер слайда 21">
            <a:extLst>
              <a:ext uri="{FF2B5EF4-FFF2-40B4-BE49-F238E27FC236}">
                <a16:creationId xmlns:a16="http://schemas.microsoft.com/office/drawing/2014/main" id="{151DAB4B-5078-8E4C-98F8-28F5D6ED21CC}"/>
              </a:ext>
            </a:extLst>
          </p:cNvPr>
          <p:cNvSpPr>
            <a:spLocks noGrp="1"/>
          </p:cNvSpPr>
          <p:nvPr>
            <p:ph type="sldNum" sz="quarter" idx="4"/>
          </p:nvPr>
        </p:nvSpPr>
        <p:spPr>
          <a:xfrm>
            <a:off x="91496" y="7071631"/>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11" name="Grafika 4">
            <a:extLst>
              <a:ext uri="{FF2B5EF4-FFF2-40B4-BE49-F238E27FC236}">
                <a16:creationId xmlns:a16="http://schemas.microsoft.com/office/drawing/2014/main" id="{AFB9DD87-CBB4-2868-23E6-06472E1779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sp>
        <p:nvSpPr>
          <p:cNvPr id="3" name="Picture Placeholder 4">
            <a:extLst>
              <a:ext uri="{FF2B5EF4-FFF2-40B4-BE49-F238E27FC236}">
                <a16:creationId xmlns:a16="http://schemas.microsoft.com/office/drawing/2014/main" id="{13A571E9-B635-00EE-1E4B-CBBA86E2B1EB}"/>
              </a:ext>
            </a:extLst>
          </p:cNvPr>
          <p:cNvSpPr>
            <a:spLocks noGrp="1"/>
          </p:cNvSpPr>
          <p:nvPr>
            <p:ph type="pic" sz="quarter" idx="13" hasCustomPrompt="1"/>
          </p:nvPr>
        </p:nvSpPr>
        <p:spPr>
          <a:xfrm>
            <a:off x="7443141" y="993710"/>
            <a:ext cx="3853543" cy="5127172"/>
          </a:xfrm>
          <a:prstGeom prst="roundRect">
            <a:avLst>
              <a:gd name="adj" fmla="val 2040"/>
            </a:avLst>
          </a:prstGeom>
          <a:pattFill prst="dashHorz">
            <a:fgClr>
              <a:schemeClr val="tx1"/>
            </a:fgClr>
            <a:bgClr>
              <a:schemeClr val="bg1"/>
            </a:bgClr>
          </a:pattFill>
        </p:spPr>
        <p:txBody>
          <a:bodyPr anchor="ctr">
            <a:normAutofit/>
          </a:bodyPr>
          <a:lstStyle>
            <a:lvl1pPr marL="0" indent="0" algn="ctr">
              <a:buNone/>
              <a:defRPr sz="1000" b="1" baseline="0">
                <a:solidFill>
                  <a:schemeClr val="tx1"/>
                </a:solidFill>
              </a:defRPr>
            </a:lvl1pPr>
          </a:lstStyle>
          <a:p>
            <a:r>
              <a:rPr lang="en-US" dirty="0"/>
              <a:t>Drag &amp; Drop Image</a:t>
            </a:r>
          </a:p>
        </p:txBody>
      </p:sp>
    </p:spTree>
    <p:extLst>
      <p:ext uri="{BB962C8B-B14F-4D97-AF65-F5344CB8AC3E}">
        <p14:creationId xmlns:p14="http://schemas.microsoft.com/office/powerpoint/2010/main" val="4224187812"/>
      </p:ext>
    </p:extLst>
  </p:cSld>
  <p:clrMapOvr>
    <a:masterClrMapping/>
  </p:clrMapOvr>
  <p:transition spd="med">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aptop on dualtone photo">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64866306-6E97-D6E7-CEDD-D98C3240443C}"/>
              </a:ext>
            </a:extLst>
          </p:cNvPr>
          <p:cNvSpPr>
            <a:spLocks noGrp="1"/>
          </p:cNvSpPr>
          <p:nvPr>
            <p:ph type="pic" sz="quarter" idx="12"/>
          </p:nvPr>
        </p:nvSpPr>
        <p:spPr>
          <a:xfrm>
            <a:off x="0" y="0"/>
            <a:ext cx="12192001" cy="6858000"/>
          </a:xfrm>
          <a:prstGeom prst="rect">
            <a:avLst/>
          </a:prstGeom>
          <a:pattFill prst="pct10">
            <a:fgClr>
              <a:schemeClr val="accent2"/>
            </a:fgClr>
            <a:bgClr>
              <a:schemeClr val="tx2"/>
            </a:bgClr>
          </a:pattFill>
        </p:spPr>
        <p:txBody>
          <a:bodyPr anchor="t">
            <a:normAutofit/>
          </a:bodyPr>
          <a:lstStyle>
            <a:lvl1pPr marL="0" indent="0" algn="ctr">
              <a:buNone/>
              <a:defRPr sz="2000" b="1" i="1" u="sng" baseline="0">
                <a:solidFill>
                  <a:schemeClr val="bg1"/>
                </a:solidFill>
              </a:defRPr>
            </a:lvl1pPr>
          </a:lstStyle>
          <a:p>
            <a:endParaRPr lang="en-US" dirty="0"/>
          </a:p>
          <a:p>
            <a:r>
              <a:rPr lang="en-US" dirty="0"/>
              <a:t>Drag &amp; Drop Dual-tone Photo here</a:t>
            </a:r>
          </a:p>
        </p:txBody>
      </p:sp>
      <p:sp>
        <p:nvSpPr>
          <p:cNvPr id="10" name="Prostokąt z rogami zaokrąglonymi z jednej strony 9">
            <a:extLst>
              <a:ext uri="{FF2B5EF4-FFF2-40B4-BE49-F238E27FC236}">
                <a16:creationId xmlns:a16="http://schemas.microsoft.com/office/drawing/2014/main" id="{22F5EE7B-6E4D-6F4F-BBB4-C3CC7089C170}"/>
              </a:ext>
            </a:extLst>
          </p:cNvPr>
          <p:cNvSpPr/>
          <p:nvPr userDrawn="1"/>
        </p:nvSpPr>
        <p:spPr>
          <a:xfrm rot="5400000">
            <a:off x="1739" y="6992331"/>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196698" y="2347745"/>
            <a:ext cx="5256351" cy="877281"/>
          </a:xfrm>
        </p:spPr>
        <p:txBody>
          <a:bodyPr anchor="b"/>
          <a:lstStyle>
            <a:lvl1pPr>
              <a:lnSpc>
                <a:spcPct val="90000"/>
              </a:lnSpc>
              <a:defRPr sz="4000"/>
            </a:lvl1pPr>
          </a:lstStyle>
          <a:p>
            <a:r>
              <a:rPr lang="en-US" dirty="0"/>
              <a:t>Put your slogan here.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196698" y="3296963"/>
            <a:ext cx="5256353" cy="2519955"/>
          </a:xfrm>
          <a:prstGeom prst="rect">
            <a:avLst/>
          </a:prstGeom>
        </p:spPr>
        <p:txBody>
          <a:bodyPr vert="horz" lIns="0" tIns="45720" rIns="0" bIns="45720" rtlCol="0">
            <a:normAutofit/>
          </a:bodyPr>
          <a:lstStyle>
            <a:lvl1pPr>
              <a:lnSpc>
                <a:spcPct val="130000"/>
              </a:lnSpc>
              <a:defRPr sz="1800"/>
            </a:lvl1pPr>
          </a:lstStyle>
          <a:p>
            <a:pPr lvl="0"/>
            <a:r>
              <a:rPr lang="en-US" dirty="0"/>
              <a:t>Put the description here. Make sure that letters are visible on top of the illustration.</a:t>
            </a:r>
          </a:p>
        </p:txBody>
      </p:sp>
      <p:sp>
        <p:nvSpPr>
          <p:cNvPr id="8" name="Номер слайда 21">
            <a:extLst>
              <a:ext uri="{FF2B5EF4-FFF2-40B4-BE49-F238E27FC236}">
                <a16:creationId xmlns:a16="http://schemas.microsoft.com/office/drawing/2014/main" id="{151DAB4B-5078-8E4C-98F8-28F5D6ED21CC}"/>
              </a:ext>
            </a:extLst>
          </p:cNvPr>
          <p:cNvSpPr>
            <a:spLocks noGrp="1"/>
          </p:cNvSpPr>
          <p:nvPr>
            <p:ph type="sldNum" sz="quarter" idx="4"/>
          </p:nvPr>
        </p:nvSpPr>
        <p:spPr>
          <a:xfrm>
            <a:off x="91496" y="7071631"/>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11" name="Grafika 4">
            <a:extLst>
              <a:ext uri="{FF2B5EF4-FFF2-40B4-BE49-F238E27FC236}">
                <a16:creationId xmlns:a16="http://schemas.microsoft.com/office/drawing/2014/main" id="{AFB9DD87-CBB4-2868-23E6-06472E1779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sp>
        <p:nvSpPr>
          <p:cNvPr id="2" name="Picture Placeholder 4">
            <a:extLst>
              <a:ext uri="{FF2B5EF4-FFF2-40B4-BE49-F238E27FC236}">
                <a16:creationId xmlns:a16="http://schemas.microsoft.com/office/drawing/2014/main" id="{3B0391C6-88F4-7D01-FD4A-CBC8422F1ED6}"/>
              </a:ext>
            </a:extLst>
          </p:cNvPr>
          <p:cNvSpPr>
            <a:spLocks noGrp="1"/>
          </p:cNvSpPr>
          <p:nvPr>
            <p:ph type="pic" sz="quarter" idx="11" hasCustomPrompt="1"/>
          </p:nvPr>
        </p:nvSpPr>
        <p:spPr>
          <a:xfrm>
            <a:off x="7179661" y="1633654"/>
            <a:ext cx="5235300" cy="3389971"/>
          </a:xfrm>
          <a:prstGeom prst="round2SameRect">
            <a:avLst>
              <a:gd name="adj1" fmla="val 2248"/>
              <a:gd name="adj2" fmla="val 0"/>
            </a:avLst>
          </a:prstGeom>
          <a:pattFill prst="dashHorz">
            <a:fgClr>
              <a:schemeClr val="tx1"/>
            </a:fgClr>
            <a:bgClr>
              <a:schemeClr val="bg1"/>
            </a:bgClr>
          </a:pattFill>
        </p:spPr>
        <p:txBody>
          <a:bodyPr anchor="ctr">
            <a:normAutofit/>
          </a:bodyPr>
          <a:lstStyle>
            <a:lvl1pPr marL="0" indent="0" algn="ctr">
              <a:buNone/>
              <a:defRPr sz="1000" b="1" baseline="0">
                <a:solidFill>
                  <a:schemeClr val="tx1"/>
                </a:solidFill>
              </a:defRPr>
            </a:lvl1pPr>
          </a:lstStyle>
          <a:p>
            <a:r>
              <a:rPr lang="en-US" dirty="0"/>
              <a:t>Drag &amp; Drop Image</a:t>
            </a:r>
          </a:p>
        </p:txBody>
      </p:sp>
    </p:spTree>
    <p:extLst>
      <p:ext uri="{BB962C8B-B14F-4D97-AF65-F5344CB8AC3E}">
        <p14:creationId xmlns:p14="http://schemas.microsoft.com/office/powerpoint/2010/main" val="1046496806"/>
      </p:ext>
    </p:extLst>
  </p:cSld>
  <p:clrMapOvr>
    <a:masterClrMapping/>
  </p:clrMapOvr>
  <p:transition spd="med">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esktop on dualtone photo">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64866306-6E97-D6E7-CEDD-D98C3240443C}"/>
              </a:ext>
            </a:extLst>
          </p:cNvPr>
          <p:cNvSpPr>
            <a:spLocks noGrp="1"/>
          </p:cNvSpPr>
          <p:nvPr>
            <p:ph type="pic" sz="quarter" idx="12"/>
          </p:nvPr>
        </p:nvSpPr>
        <p:spPr>
          <a:xfrm>
            <a:off x="0" y="0"/>
            <a:ext cx="12192001" cy="6858000"/>
          </a:xfrm>
          <a:prstGeom prst="rect">
            <a:avLst/>
          </a:prstGeom>
          <a:pattFill prst="pct10">
            <a:fgClr>
              <a:schemeClr val="accent2"/>
            </a:fgClr>
            <a:bgClr>
              <a:schemeClr val="tx2"/>
            </a:bgClr>
          </a:pattFill>
        </p:spPr>
        <p:txBody>
          <a:bodyPr anchor="t">
            <a:normAutofit/>
          </a:bodyPr>
          <a:lstStyle>
            <a:lvl1pPr marL="0" indent="0" algn="ctr">
              <a:buNone/>
              <a:defRPr sz="2000" b="1" i="1" u="sng" baseline="0">
                <a:solidFill>
                  <a:schemeClr val="bg1"/>
                </a:solidFill>
              </a:defRPr>
            </a:lvl1pPr>
          </a:lstStyle>
          <a:p>
            <a:endParaRPr lang="en-US" dirty="0"/>
          </a:p>
          <a:p>
            <a:r>
              <a:rPr lang="en-US" dirty="0"/>
              <a:t>Drag &amp; Drop Dual-tone Photo here</a:t>
            </a:r>
          </a:p>
        </p:txBody>
      </p:sp>
      <p:sp>
        <p:nvSpPr>
          <p:cNvPr id="10" name="Prostokąt z rogami zaokrąglonymi z jednej strony 9">
            <a:extLst>
              <a:ext uri="{FF2B5EF4-FFF2-40B4-BE49-F238E27FC236}">
                <a16:creationId xmlns:a16="http://schemas.microsoft.com/office/drawing/2014/main" id="{22F5EE7B-6E4D-6F4F-BBB4-C3CC7089C170}"/>
              </a:ext>
            </a:extLst>
          </p:cNvPr>
          <p:cNvSpPr/>
          <p:nvPr userDrawn="1"/>
        </p:nvSpPr>
        <p:spPr>
          <a:xfrm rot="5400000">
            <a:off x="1739" y="6992331"/>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196699" y="2347745"/>
            <a:ext cx="4746899" cy="877281"/>
          </a:xfrm>
        </p:spPr>
        <p:txBody>
          <a:bodyPr anchor="b"/>
          <a:lstStyle>
            <a:lvl1pPr>
              <a:lnSpc>
                <a:spcPct val="90000"/>
              </a:lnSpc>
              <a:defRPr sz="4000"/>
            </a:lvl1pPr>
          </a:lstStyle>
          <a:p>
            <a:r>
              <a:rPr lang="en-US" dirty="0"/>
              <a:t>Put your slogan here.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196699" y="3296963"/>
            <a:ext cx="4746901" cy="2519955"/>
          </a:xfrm>
          <a:prstGeom prst="rect">
            <a:avLst/>
          </a:prstGeom>
        </p:spPr>
        <p:txBody>
          <a:bodyPr vert="horz" lIns="0" tIns="45720" rIns="0" bIns="45720" rtlCol="0">
            <a:normAutofit/>
          </a:bodyPr>
          <a:lstStyle>
            <a:lvl1pPr>
              <a:lnSpc>
                <a:spcPct val="130000"/>
              </a:lnSpc>
              <a:defRPr sz="1800"/>
            </a:lvl1pPr>
          </a:lstStyle>
          <a:p>
            <a:pPr lvl="0"/>
            <a:r>
              <a:rPr lang="en-US" dirty="0"/>
              <a:t>Put the description here. Make sure that letters are visible on top of the illustration.</a:t>
            </a:r>
          </a:p>
        </p:txBody>
      </p:sp>
      <p:sp>
        <p:nvSpPr>
          <p:cNvPr id="8" name="Номер слайда 21">
            <a:extLst>
              <a:ext uri="{FF2B5EF4-FFF2-40B4-BE49-F238E27FC236}">
                <a16:creationId xmlns:a16="http://schemas.microsoft.com/office/drawing/2014/main" id="{151DAB4B-5078-8E4C-98F8-28F5D6ED21CC}"/>
              </a:ext>
            </a:extLst>
          </p:cNvPr>
          <p:cNvSpPr>
            <a:spLocks noGrp="1"/>
          </p:cNvSpPr>
          <p:nvPr>
            <p:ph type="sldNum" sz="quarter" idx="4"/>
          </p:nvPr>
        </p:nvSpPr>
        <p:spPr>
          <a:xfrm>
            <a:off x="91496" y="7071631"/>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11" name="Grafika 4">
            <a:extLst>
              <a:ext uri="{FF2B5EF4-FFF2-40B4-BE49-F238E27FC236}">
                <a16:creationId xmlns:a16="http://schemas.microsoft.com/office/drawing/2014/main" id="{AFB9DD87-CBB4-2868-23E6-06472E1779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sp>
        <p:nvSpPr>
          <p:cNvPr id="5" name="Oval 4">
            <a:extLst>
              <a:ext uri="{FF2B5EF4-FFF2-40B4-BE49-F238E27FC236}">
                <a16:creationId xmlns:a16="http://schemas.microsoft.com/office/drawing/2014/main" id="{F4C5C725-174C-0080-D1DA-8515CA62EEB0}"/>
              </a:ext>
            </a:extLst>
          </p:cNvPr>
          <p:cNvSpPr/>
          <p:nvPr userDrawn="1"/>
        </p:nvSpPr>
        <p:spPr>
          <a:xfrm>
            <a:off x="7136674" y="5816918"/>
            <a:ext cx="4746902" cy="617659"/>
          </a:xfrm>
          <a:prstGeom prst="ellipse">
            <a:avLst/>
          </a:prstGeom>
          <a:gradFill flip="none" rotWithShape="1">
            <a:gsLst>
              <a:gs pos="8000">
                <a:schemeClr val="tx1">
                  <a:alpha val="65230"/>
                </a:schemeClr>
              </a:gs>
              <a:gs pos="38000">
                <a:schemeClr val="tx1">
                  <a:alpha val="56066"/>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3" name="Picture Placeholder 4">
            <a:extLst>
              <a:ext uri="{FF2B5EF4-FFF2-40B4-BE49-F238E27FC236}">
                <a16:creationId xmlns:a16="http://schemas.microsoft.com/office/drawing/2014/main" id="{3995EAF4-F280-44F2-29BC-AF96BD703DA7}"/>
              </a:ext>
            </a:extLst>
          </p:cNvPr>
          <p:cNvSpPr>
            <a:spLocks noGrp="1"/>
          </p:cNvSpPr>
          <p:nvPr>
            <p:ph type="pic" sz="quarter" idx="11" hasCustomPrompt="1"/>
          </p:nvPr>
        </p:nvSpPr>
        <p:spPr>
          <a:xfrm>
            <a:off x="6698595" y="1490308"/>
            <a:ext cx="5823757" cy="3278808"/>
          </a:xfrm>
          <a:prstGeom prst="roundRect">
            <a:avLst>
              <a:gd name="adj" fmla="val 0"/>
            </a:avLst>
          </a:prstGeom>
          <a:pattFill prst="dashHorz">
            <a:fgClr>
              <a:schemeClr val="tx1"/>
            </a:fgClr>
            <a:bgClr>
              <a:schemeClr val="bg1"/>
            </a:bgClr>
          </a:pattFill>
        </p:spPr>
        <p:txBody>
          <a:bodyPr anchor="ctr">
            <a:normAutofit/>
          </a:bodyPr>
          <a:lstStyle>
            <a:lvl1pPr marL="0" indent="0" algn="ctr">
              <a:buNone/>
              <a:defRPr sz="1000" b="1" baseline="0">
                <a:solidFill>
                  <a:schemeClr val="tx1"/>
                </a:solidFill>
              </a:defRPr>
            </a:lvl1pPr>
          </a:lstStyle>
          <a:p>
            <a:r>
              <a:rPr lang="en-US" dirty="0"/>
              <a:t>Drag &amp; Drop Image</a:t>
            </a:r>
          </a:p>
        </p:txBody>
      </p:sp>
    </p:spTree>
    <p:extLst>
      <p:ext uri="{BB962C8B-B14F-4D97-AF65-F5344CB8AC3E}">
        <p14:creationId xmlns:p14="http://schemas.microsoft.com/office/powerpoint/2010/main" val="539636044"/>
      </p:ext>
    </p:extLst>
  </p:cSld>
  <p:clrMapOvr>
    <a:masterClrMapping/>
  </p:clrMapOvr>
  <p:transition spd="med">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V on dualtone photo">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64866306-6E97-D6E7-CEDD-D98C3240443C}"/>
              </a:ext>
            </a:extLst>
          </p:cNvPr>
          <p:cNvSpPr>
            <a:spLocks noGrp="1"/>
          </p:cNvSpPr>
          <p:nvPr>
            <p:ph type="pic" sz="quarter" idx="12"/>
          </p:nvPr>
        </p:nvSpPr>
        <p:spPr>
          <a:xfrm>
            <a:off x="0" y="0"/>
            <a:ext cx="12192001" cy="6858000"/>
          </a:xfrm>
          <a:prstGeom prst="rect">
            <a:avLst/>
          </a:prstGeom>
          <a:pattFill prst="pct10">
            <a:fgClr>
              <a:schemeClr val="accent2"/>
            </a:fgClr>
            <a:bgClr>
              <a:schemeClr val="tx2"/>
            </a:bgClr>
          </a:pattFill>
        </p:spPr>
        <p:txBody>
          <a:bodyPr anchor="t">
            <a:normAutofit/>
          </a:bodyPr>
          <a:lstStyle>
            <a:lvl1pPr marL="0" indent="0" algn="ctr">
              <a:buNone/>
              <a:defRPr sz="2000" b="1" i="1" u="sng" baseline="0">
                <a:solidFill>
                  <a:schemeClr val="bg1"/>
                </a:solidFill>
              </a:defRPr>
            </a:lvl1pPr>
          </a:lstStyle>
          <a:p>
            <a:endParaRPr lang="en-US" dirty="0"/>
          </a:p>
          <a:p>
            <a:r>
              <a:rPr lang="en-US" dirty="0"/>
              <a:t>Drag &amp; Drop Dual-tone Photo here</a:t>
            </a:r>
          </a:p>
        </p:txBody>
      </p:sp>
      <p:sp>
        <p:nvSpPr>
          <p:cNvPr id="10" name="Prostokąt z rogami zaokrąglonymi z jednej strony 9">
            <a:extLst>
              <a:ext uri="{FF2B5EF4-FFF2-40B4-BE49-F238E27FC236}">
                <a16:creationId xmlns:a16="http://schemas.microsoft.com/office/drawing/2014/main" id="{22F5EE7B-6E4D-6F4F-BBB4-C3CC7089C170}"/>
              </a:ext>
            </a:extLst>
          </p:cNvPr>
          <p:cNvSpPr/>
          <p:nvPr userDrawn="1"/>
        </p:nvSpPr>
        <p:spPr>
          <a:xfrm rot="5400000">
            <a:off x="1739" y="6992331"/>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4">
            <a:extLst>
              <a:ext uri="{FF2B5EF4-FFF2-40B4-BE49-F238E27FC236}">
                <a16:creationId xmlns:a16="http://schemas.microsoft.com/office/drawing/2014/main" id="{A65FF722-764E-8046-9002-E32807E71283}"/>
              </a:ext>
            </a:extLst>
          </p:cNvPr>
          <p:cNvSpPr>
            <a:spLocks noGrp="1"/>
          </p:cNvSpPr>
          <p:nvPr>
            <p:ph type="title" hasCustomPrompt="1"/>
          </p:nvPr>
        </p:nvSpPr>
        <p:spPr>
          <a:xfrm>
            <a:off x="1196699" y="2347745"/>
            <a:ext cx="4746899" cy="877281"/>
          </a:xfrm>
        </p:spPr>
        <p:txBody>
          <a:bodyPr anchor="b"/>
          <a:lstStyle>
            <a:lvl1pPr>
              <a:lnSpc>
                <a:spcPct val="90000"/>
              </a:lnSpc>
              <a:defRPr sz="4000"/>
            </a:lvl1pPr>
          </a:lstStyle>
          <a:p>
            <a:r>
              <a:rPr lang="en-US" dirty="0"/>
              <a:t>Put your slogan here.</a:t>
            </a:r>
          </a:p>
        </p:txBody>
      </p:sp>
      <p:sp>
        <p:nvSpPr>
          <p:cNvPr id="6" name="Text Placeholder 10">
            <a:extLst>
              <a:ext uri="{FF2B5EF4-FFF2-40B4-BE49-F238E27FC236}">
                <a16:creationId xmlns:a16="http://schemas.microsoft.com/office/drawing/2014/main" id="{8FDBC125-8591-F645-B83F-D8A7D167BFCC}"/>
              </a:ext>
            </a:extLst>
          </p:cNvPr>
          <p:cNvSpPr>
            <a:spLocks noGrp="1"/>
          </p:cNvSpPr>
          <p:nvPr>
            <p:ph idx="1" hasCustomPrompt="1"/>
          </p:nvPr>
        </p:nvSpPr>
        <p:spPr>
          <a:xfrm>
            <a:off x="1196699" y="3296963"/>
            <a:ext cx="4746901" cy="2519955"/>
          </a:xfrm>
          <a:prstGeom prst="rect">
            <a:avLst/>
          </a:prstGeom>
        </p:spPr>
        <p:txBody>
          <a:bodyPr vert="horz" lIns="0" tIns="45720" rIns="0" bIns="45720" rtlCol="0">
            <a:normAutofit/>
          </a:bodyPr>
          <a:lstStyle>
            <a:lvl1pPr>
              <a:lnSpc>
                <a:spcPct val="130000"/>
              </a:lnSpc>
              <a:defRPr sz="1800"/>
            </a:lvl1pPr>
          </a:lstStyle>
          <a:p>
            <a:pPr lvl="0"/>
            <a:r>
              <a:rPr lang="en-US" dirty="0"/>
              <a:t>Put the description here. Make sure that letters are visible on top of the illustration.</a:t>
            </a:r>
          </a:p>
        </p:txBody>
      </p:sp>
      <p:sp>
        <p:nvSpPr>
          <p:cNvPr id="8" name="Номер слайда 21">
            <a:extLst>
              <a:ext uri="{FF2B5EF4-FFF2-40B4-BE49-F238E27FC236}">
                <a16:creationId xmlns:a16="http://schemas.microsoft.com/office/drawing/2014/main" id="{151DAB4B-5078-8E4C-98F8-28F5D6ED21CC}"/>
              </a:ext>
            </a:extLst>
          </p:cNvPr>
          <p:cNvSpPr>
            <a:spLocks noGrp="1"/>
          </p:cNvSpPr>
          <p:nvPr>
            <p:ph type="sldNum" sz="quarter" idx="4"/>
          </p:nvPr>
        </p:nvSpPr>
        <p:spPr>
          <a:xfrm>
            <a:off x="91496" y="7071631"/>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11" name="Grafika 4">
            <a:extLst>
              <a:ext uri="{FF2B5EF4-FFF2-40B4-BE49-F238E27FC236}">
                <a16:creationId xmlns:a16="http://schemas.microsoft.com/office/drawing/2014/main" id="{AFB9DD87-CBB4-2868-23E6-06472E1779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sp>
        <p:nvSpPr>
          <p:cNvPr id="5" name="Oval 4">
            <a:extLst>
              <a:ext uri="{FF2B5EF4-FFF2-40B4-BE49-F238E27FC236}">
                <a16:creationId xmlns:a16="http://schemas.microsoft.com/office/drawing/2014/main" id="{F4C5C725-174C-0080-D1DA-8515CA62EEB0}"/>
              </a:ext>
            </a:extLst>
          </p:cNvPr>
          <p:cNvSpPr/>
          <p:nvPr userDrawn="1"/>
        </p:nvSpPr>
        <p:spPr>
          <a:xfrm>
            <a:off x="6591354" y="5816918"/>
            <a:ext cx="5204405" cy="1254713"/>
          </a:xfrm>
          <a:prstGeom prst="ellipse">
            <a:avLst/>
          </a:prstGeom>
          <a:gradFill flip="none" rotWithShape="1">
            <a:gsLst>
              <a:gs pos="8000">
                <a:schemeClr val="tx1">
                  <a:alpha val="52093"/>
                </a:schemeClr>
              </a:gs>
              <a:gs pos="38000">
                <a:schemeClr val="tx1">
                  <a:alpha val="31925"/>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2" name="Picture Placeholder 4">
            <a:extLst>
              <a:ext uri="{FF2B5EF4-FFF2-40B4-BE49-F238E27FC236}">
                <a16:creationId xmlns:a16="http://schemas.microsoft.com/office/drawing/2014/main" id="{87833C50-A07D-D48C-D3DB-0CD8C70D9DE5}"/>
              </a:ext>
            </a:extLst>
          </p:cNvPr>
          <p:cNvSpPr>
            <a:spLocks noGrp="1"/>
          </p:cNvSpPr>
          <p:nvPr>
            <p:ph type="pic" sz="quarter" idx="11" hasCustomPrompt="1"/>
          </p:nvPr>
        </p:nvSpPr>
        <p:spPr>
          <a:xfrm>
            <a:off x="6916189" y="739834"/>
            <a:ext cx="4572000" cy="2739044"/>
          </a:xfrm>
          <a:prstGeom prst="roundRect">
            <a:avLst>
              <a:gd name="adj" fmla="val 0"/>
            </a:avLst>
          </a:prstGeom>
          <a:pattFill prst="dashHorz">
            <a:fgClr>
              <a:schemeClr val="tx1"/>
            </a:fgClr>
            <a:bgClr>
              <a:schemeClr val="bg1"/>
            </a:bgClr>
          </a:pattFill>
        </p:spPr>
        <p:txBody>
          <a:bodyPr anchor="ctr">
            <a:normAutofit/>
          </a:bodyPr>
          <a:lstStyle>
            <a:lvl1pPr marL="0" indent="0" algn="ctr">
              <a:buNone/>
              <a:defRPr sz="1000" b="1" baseline="0">
                <a:solidFill>
                  <a:schemeClr val="tx1"/>
                </a:solidFill>
              </a:defRPr>
            </a:lvl1pPr>
          </a:lstStyle>
          <a:p>
            <a:r>
              <a:rPr lang="en-US" dirty="0"/>
              <a:t>Drag &amp; Drop Image</a:t>
            </a:r>
          </a:p>
        </p:txBody>
      </p:sp>
    </p:spTree>
    <p:extLst>
      <p:ext uri="{BB962C8B-B14F-4D97-AF65-F5344CB8AC3E}">
        <p14:creationId xmlns:p14="http://schemas.microsoft.com/office/powerpoint/2010/main" val="4287789940"/>
      </p:ext>
    </p:extLst>
  </p:cSld>
  <p:clrMapOvr>
    <a:masterClrMapping/>
  </p:clrMapOvr>
  <p:transition spd="med">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logan_Photo_Dualtone">
    <p:bg>
      <p:bgPr>
        <a:solidFill>
          <a:schemeClr val="accent2"/>
        </a:solidFill>
        <a:effectLst/>
      </p:bgPr>
    </p:bg>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972D776C-DC21-2B99-34A6-5A5B9EA6BB6C}"/>
              </a:ext>
            </a:extLst>
          </p:cNvPr>
          <p:cNvSpPr>
            <a:spLocks noGrp="1"/>
          </p:cNvSpPr>
          <p:nvPr>
            <p:ph type="pic" sz="quarter" idx="11"/>
          </p:nvPr>
        </p:nvSpPr>
        <p:spPr>
          <a:xfrm>
            <a:off x="0" y="0"/>
            <a:ext cx="12192001" cy="6858000"/>
          </a:xfrm>
          <a:prstGeom prst="rect">
            <a:avLst/>
          </a:prstGeom>
          <a:pattFill prst="pct10">
            <a:fgClr>
              <a:schemeClr val="accent2"/>
            </a:fgClr>
            <a:bgClr>
              <a:schemeClr val="bg2"/>
            </a:bgClr>
          </a:pattFill>
        </p:spPr>
        <p:txBody>
          <a:bodyPr anchor="t">
            <a:normAutofit/>
          </a:bodyPr>
          <a:lstStyle>
            <a:lvl1pPr marL="0" indent="0" algn="ctr">
              <a:buNone/>
              <a:defRPr lang="en-US" sz="2000" b="1" i="1" u="sng" kern="1200" baseline="0" dirty="0">
                <a:solidFill>
                  <a:schemeClr val="tx1"/>
                </a:solidFill>
                <a:latin typeface="+mn-lt"/>
                <a:ea typeface="+mn-ea"/>
                <a:cs typeface="+mn-cs"/>
              </a:defRPr>
            </a:lvl1pPr>
          </a:lstStyle>
          <a:p>
            <a:endParaRPr lang="en-US" dirty="0"/>
          </a:p>
          <a:p>
            <a:r>
              <a:rPr lang="en-US" dirty="0"/>
              <a:t>Drag &amp; Drop Dual-tone Photo here</a:t>
            </a:r>
          </a:p>
        </p:txBody>
      </p:sp>
      <p:sp>
        <p:nvSpPr>
          <p:cNvPr id="2" name="Tytuł 1">
            <a:extLst>
              <a:ext uri="{FF2B5EF4-FFF2-40B4-BE49-F238E27FC236}">
                <a16:creationId xmlns:a16="http://schemas.microsoft.com/office/drawing/2014/main" id="{F1C63BCB-C181-48A9-8610-D66AD92D4C1C}"/>
              </a:ext>
            </a:extLst>
          </p:cNvPr>
          <p:cNvSpPr>
            <a:spLocks noGrp="1"/>
          </p:cNvSpPr>
          <p:nvPr>
            <p:ph type="title" hasCustomPrompt="1"/>
          </p:nvPr>
        </p:nvSpPr>
        <p:spPr>
          <a:xfrm>
            <a:off x="1219200" y="2695991"/>
            <a:ext cx="9753600" cy="2278817"/>
          </a:xfrm>
        </p:spPr>
        <p:txBody>
          <a:bodyPr/>
          <a:lstStyle>
            <a:lvl1pPr>
              <a:lnSpc>
                <a:spcPct val="80000"/>
              </a:lnSpc>
              <a:defRPr sz="4800" baseline="0">
                <a:solidFill>
                  <a:schemeClr val="tx1"/>
                </a:solidFill>
              </a:defRPr>
            </a:lvl1pPr>
          </a:lstStyle>
          <a:p>
            <a:r>
              <a:rPr lang="en-US" noProof="0" dirty="0"/>
              <a:t>LOREM IPSUM DOLOR SIT AMET, LOREM IPSUM.</a:t>
            </a:r>
          </a:p>
        </p:txBody>
      </p:sp>
      <p:sp>
        <p:nvSpPr>
          <p:cNvPr id="9" name="Symbol zastępczy tekstu 9">
            <a:extLst>
              <a:ext uri="{FF2B5EF4-FFF2-40B4-BE49-F238E27FC236}">
                <a16:creationId xmlns:a16="http://schemas.microsoft.com/office/drawing/2014/main" id="{D7934BF2-54A9-466D-9F2C-CB9E942EE908}"/>
              </a:ext>
            </a:extLst>
          </p:cNvPr>
          <p:cNvSpPr>
            <a:spLocks noGrp="1"/>
          </p:cNvSpPr>
          <p:nvPr>
            <p:ph type="body" sz="quarter" idx="10" hasCustomPrompt="1"/>
          </p:nvPr>
        </p:nvSpPr>
        <p:spPr>
          <a:xfrm>
            <a:off x="1219200" y="2222916"/>
            <a:ext cx="9753600" cy="473075"/>
          </a:xfrm>
        </p:spPr>
        <p:txBody>
          <a:bodyPr anchor="b">
            <a:noAutofit/>
          </a:bodyPr>
          <a:lstStyle>
            <a:lvl1pPr marL="0" indent="0">
              <a:buNone/>
              <a:defRPr sz="1800" cap="all">
                <a:solidFill>
                  <a:schemeClr val="tx1"/>
                </a:solidFill>
                <a:latin typeface="+mj-lt"/>
              </a:defRPr>
            </a:lvl1pPr>
            <a:lvl2pPr>
              <a:defRPr cap="all">
                <a:solidFill>
                  <a:schemeClr val="tx2"/>
                </a:solidFill>
                <a:latin typeface="+mj-lt"/>
              </a:defRPr>
            </a:lvl2pPr>
            <a:lvl3pPr>
              <a:defRPr cap="all">
                <a:solidFill>
                  <a:schemeClr val="tx2"/>
                </a:solidFill>
                <a:latin typeface="+mj-lt"/>
              </a:defRPr>
            </a:lvl3pPr>
            <a:lvl4pPr>
              <a:defRPr cap="all">
                <a:solidFill>
                  <a:schemeClr val="tx2"/>
                </a:solidFill>
                <a:latin typeface="+mj-lt"/>
              </a:defRPr>
            </a:lvl4pPr>
            <a:lvl5pPr>
              <a:defRPr cap="all">
                <a:solidFill>
                  <a:schemeClr val="tx2"/>
                </a:solidFill>
                <a:latin typeface="+mj-lt"/>
              </a:defRPr>
            </a:lvl5pPr>
          </a:lstStyle>
          <a:p>
            <a:pPr lvl="0"/>
            <a:r>
              <a:rPr lang="en-US" noProof="0" dirty="0"/>
              <a:t>Lorem ipsum dolor.</a:t>
            </a:r>
          </a:p>
        </p:txBody>
      </p:sp>
      <p:sp>
        <p:nvSpPr>
          <p:cNvPr id="6" name="Номер слайда 21">
            <a:extLst>
              <a:ext uri="{FF2B5EF4-FFF2-40B4-BE49-F238E27FC236}">
                <a16:creationId xmlns:a16="http://schemas.microsoft.com/office/drawing/2014/main" id="{F921AC4B-A53D-7061-47B5-C9EAC6E9D8A9}"/>
              </a:ext>
            </a:extLst>
          </p:cNvPr>
          <p:cNvSpPr>
            <a:spLocks noGrp="1"/>
          </p:cNvSpPr>
          <p:nvPr>
            <p:ph type="sldNum" sz="quarter" idx="4"/>
          </p:nvPr>
        </p:nvSpPr>
        <p:spPr>
          <a:xfrm>
            <a:off x="0" y="6964053"/>
            <a:ext cx="198236" cy="227164"/>
          </a:xfrm>
          <a:prstGeom prst="rect">
            <a:avLst/>
          </a:prstGeom>
          <a:noFill/>
        </p:spPr>
        <p:txBody>
          <a:bodyPr vert="horz" lIns="0" tIns="0" rIns="0" bIns="0" rtlCol="0" anchor="ctr"/>
          <a:lstStyle>
            <a:lvl1pPr algn="ctr">
              <a:defRPr sz="1000" b="0" i="0">
                <a:solidFill>
                  <a:schemeClr val="bg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7" name="Grafika 3">
            <a:extLst>
              <a:ext uri="{FF2B5EF4-FFF2-40B4-BE49-F238E27FC236}">
                <a16:creationId xmlns:a16="http://schemas.microsoft.com/office/drawing/2014/main" id="{52D73200-BB79-ED2C-85F9-17765A1C50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spTree>
    <p:extLst>
      <p:ext uri="{BB962C8B-B14F-4D97-AF65-F5344CB8AC3E}">
        <p14:creationId xmlns:p14="http://schemas.microsoft.com/office/powerpoint/2010/main" val="2695517399"/>
      </p:ext>
    </p:extLst>
  </p:cSld>
  <p:clrMapOvr>
    <a:overrideClrMapping bg1="dk1" tx1="lt1" bg2="dk2" tx2="lt2" accent1="accent1" accent2="accent2" accent3="accent3" accent4="accent4" accent5="accent5" accent6="accent6" hlink="hlink" folHlink="folHlink"/>
  </p:clrMapOvr>
  <p:transition spd="med">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Slogan_Blue_Gradient_Dualtone">
    <p:bg>
      <p:bgPr>
        <a:gradFill>
          <a:gsLst>
            <a:gs pos="13000">
              <a:schemeClr val="accent2"/>
            </a:gs>
            <a:gs pos="100000">
              <a:schemeClr val="bg2"/>
            </a:gs>
          </a:gsLst>
          <a:lin ang="16200000" scaled="0"/>
        </a:gra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1C63BCB-C181-48A9-8610-D66AD92D4C1C}"/>
              </a:ext>
            </a:extLst>
          </p:cNvPr>
          <p:cNvSpPr>
            <a:spLocks noGrp="1"/>
          </p:cNvSpPr>
          <p:nvPr>
            <p:ph type="title" hasCustomPrompt="1"/>
          </p:nvPr>
        </p:nvSpPr>
        <p:spPr>
          <a:xfrm>
            <a:off x="1219200" y="2695991"/>
            <a:ext cx="9753600" cy="2278817"/>
          </a:xfrm>
        </p:spPr>
        <p:txBody>
          <a:bodyPr/>
          <a:lstStyle>
            <a:lvl1pPr>
              <a:lnSpc>
                <a:spcPct val="80000"/>
              </a:lnSpc>
              <a:defRPr sz="4800" baseline="0">
                <a:solidFill>
                  <a:schemeClr val="tx1"/>
                </a:solidFill>
              </a:defRPr>
            </a:lvl1pPr>
          </a:lstStyle>
          <a:p>
            <a:r>
              <a:rPr lang="en-US" noProof="0" dirty="0"/>
              <a:t>LOREM IPSUM DOLOR SIT AMET, LOREM IPSUM.</a:t>
            </a:r>
          </a:p>
        </p:txBody>
      </p:sp>
      <p:pic>
        <p:nvPicPr>
          <p:cNvPr id="4" name="Grafika 3">
            <a:extLst>
              <a:ext uri="{FF2B5EF4-FFF2-40B4-BE49-F238E27FC236}">
                <a16:creationId xmlns:a16="http://schemas.microsoft.com/office/drawing/2014/main" id="{7482CD8B-6FA1-4F66-80A8-42DEAD9C9B7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sp>
        <p:nvSpPr>
          <p:cNvPr id="9" name="Symbol zastępczy tekstu 9">
            <a:extLst>
              <a:ext uri="{FF2B5EF4-FFF2-40B4-BE49-F238E27FC236}">
                <a16:creationId xmlns:a16="http://schemas.microsoft.com/office/drawing/2014/main" id="{D7934BF2-54A9-466D-9F2C-CB9E942EE908}"/>
              </a:ext>
            </a:extLst>
          </p:cNvPr>
          <p:cNvSpPr>
            <a:spLocks noGrp="1"/>
          </p:cNvSpPr>
          <p:nvPr>
            <p:ph type="body" sz="quarter" idx="10" hasCustomPrompt="1"/>
          </p:nvPr>
        </p:nvSpPr>
        <p:spPr>
          <a:xfrm>
            <a:off x="1219200" y="2222916"/>
            <a:ext cx="9753600" cy="473075"/>
          </a:xfrm>
        </p:spPr>
        <p:txBody>
          <a:bodyPr anchor="b">
            <a:noAutofit/>
          </a:bodyPr>
          <a:lstStyle>
            <a:lvl1pPr marL="0" indent="0">
              <a:buNone/>
              <a:defRPr sz="1800" cap="all">
                <a:solidFill>
                  <a:schemeClr val="tx1"/>
                </a:solidFill>
                <a:latin typeface="+mj-lt"/>
              </a:defRPr>
            </a:lvl1pPr>
            <a:lvl2pPr>
              <a:defRPr cap="all">
                <a:solidFill>
                  <a:schemeClr val="tx2"/>
                </a:solidFill>
                <a:latin typeface="+mj-lt"/>
              </a:defRPr>
            </a:lvl2pPr>
            <a:lvl3pPr>
              <a:defRPr cap="all">
                <a:solidFill>
                  <a:schemeClr val="tx2"/>
                </a:solidFill>
                <a:latin typeface="+mj-lt"/>
              </a:defRPr>
            </a:lvl3pPr>
            <a:lvl4pPr>
              <a:defRPr cap="all">
                <a:solidFill>
                  <a:schemeClr val="tx2"/>
                </a:solidFill>
                <a:latin typeface="+mj-lt"/>
              </a:defRPr>
            </a:lvl4pPr>
            <a:lvl5pPr>
              <a:defRPr cap="all">
                <a:solidFill>
                  <a:schemeClr val="tx2"/>
                </a:solidFill>
                <a:latin typeface="+mj-lt"/>
              </a:defRPr>
            </a:lvl5pPr>
          </a:lstStyle>
          <a:p>
            <a:pPr lvl="0"/>
            <a:r>
              <a:rPr lang="en-US" noProof="0" dirty="0"/>
              <a:t>Lorem ipsum dolor.</a:t>
            </a:r>
          </a:p>
        </p:txBody>
      </p:sp>
      <p:sp>
        <p:nvSpPr>
          <p:cNvPr id="5" name="Номер слайда 21">
            <a:extLst>
              <a:ext uri="{FF2B5EF4-FFF2-40B4-BE49-F238E27FC236}">
                <a16:creationId xmlns:a16="http://schemas.microsoft.com/office/drawing/2014/main" id="{9C4772FD-4B7A-9A56-98F2-478A408C9628}"/>
              </a:ext>
            </a:extLst>
          </p:cNvPr>
          <p:cNvSpPr>
            <a:spLocks noGrp="1"/>
          </p:cNvSpPr>
          <p:nvPr>
            <p:ph type="sldNum" sz="quarter" idx="4"/>
          </p:nvPr>
        </p:nvSpPr>
        <p:spPr>
          <a:xfrm>
            <a:off x="91496" y="6964053"/>
            <a:ext cx="198236" cy="227164"/>
          </a:xfrm>
          <a:prstGeom prst="rect">
            <a:avLst/>
          </a:prstGeom>
          <a:noFill/>
        </p:spPr>
        <p:txBody>
          <a:bodyPr vert="horz" lIns="0" tIns="0" rIns="0" bIns="0" rtlCol="0" anchor="ctr"/>
          <a:lstStyle>
            <a:lvl1pPr algn="ctr">
              <a:defRPr sz="1000" b="0" i="0">
                <a:solidFill>
                  <a:schemeClr val="bg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3462076548"/>
      </p:ext>
    </p:extLst>
  </p:cSld>
  <p:clrMapOvr>
    <a:overrideClrMapping bg1="dk1" tx1="lt1" bg2="dk2" tx2="lt2" accent1="accent1" accent2="accent2" accent3="accent3" accent4="accent4" accent5="accent5" accent6="accent6" hlink="hlink" folHlink="folHlink"/>
  </p:clrMapOvr>
  <p:transition spd="med">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Slogan_Blue_Gradient_Light">
    <p:bg>
      <p:bgPr>
        <a:gradFill>
          <a:gsLst>
            <a:gs pos="13000">
              <a:srgbClr val="17B6FE"/>
            </a:gs>
            <a:gs pos="94000">
              <a:schemeClr val="accent2"/>
            </a:gs>
          </a:gsLst>
          <a:lin ang="5400000" scaled="0"/>
        </a:gra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1C63BCB-C181-48A9-8610-D66AD92D4C1C}"/>
              </a:ext>
            </a:extLst>
          </p:cNvPr>
          <p:cNvSpPr>
            <a:spLocks noGrp="1"/>
          </p:cNvSpPr>
          <p:nvPr>
            <p:ph type="title" hasCustomPrompt="1"/>
          </p:nvPr>
        </p:nvSpPr>
        <p:spPr>
          <a:xfrm>
            <a:off x="1219200" y="2695991"/>
            <a:ext cx="9753600" cy="2278817"/>
          </a:xfrm>
        </p:spPr>
        <p:txBody>
          <a:bodyPr/>
          <a:lstStyle>
            <a:lvl1pPr>
              <a:lnSpc>
                <a:spcPct val="80000"/>
              </a:lnSpc>
              <a:defRPr sz="4800" baseline="0">
                <a:solidFill>
                  <a:schemeClr val="tx1"/>
                </a:solidFill>
              </a:defRPr>
            </a:lvl1pPr>
          </a:lstStyle>
          <a:p>
            <a:r>
              <a:rPr lang="en-US" noProof="0" dirty="0"/>
              <a:t>LOREM IPSUM DOLOR SIT AMET, LOREM IPSUM.</a:t>
            </a:r>
          </a:p>
        </p:txBody>
      </p:sp>
      <p:pic>
        <p:nvPicPr>
          <p:cNvPr id="4" name="Grafika 3">
            <a:extLst>
              <a:ext uri="{FF2B5EF4-FFF2-40B4-BE49-F238E27FC236}">
                <a16:creationId xmlns:a16="http://schemas.microsoft.com/office/drawing/2014/main" id="{7482CD8B-6FA1-4F66-80A8-42DEAD9C9B7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sp>
        <p:nvSpPr>
          <p:cNvPr id="9" name="Symbol zastępczy tekstu 9">
            <a:extLst>
              <a:ext uri="{FF2B5EF4-FFF2-40B4-BE49-F238E27FC236}">
                <a16:creationId xmlns:a16="http://schemas.microsoft.com/office/drawing/2014/main" id="{D7934BF2-54A9-466D-9F2C-CB9E942EE908}"/>
              </a:ext>
            </a:extLst>
          </p:cNvPr>
          <p:cNvSpPr>
            <a:spLocks noGrp="1"/>
          </p:cNvSpPr>
          <p:nvPr>
            <p:ph type="body" sz="quarter" idx="10" hasCustomPrompt="1"/>
          </p:nvPr>
        </p:nvSpPr>
        <p:spPr>
          <a:xfrm>
            <a:off x="1219200" y="2222916"/>
            <a:ext cx="9753600" cy="473075"/>
          </a:xfrm>
        </p:spPr>
        <p:txBody>
          <a:bodyPr anchor="b">
            <a:noAutofit/>
          </a:bodyPr>
          <a:lstStyle>
            <a:lvl1pPr marL="0" indent="0">
              <a:buNone/>
              <a:defRPr sz="1800" cap="all">
                <a:solidFill>
                  <a:schemeClr val="tx1"/>
                </a:solidFill>
                <a:latin typeface="+mj-lt"/>
              </a:defRPr>
            </a:lvl1pPr>
            <a:lvl2pPr>
              <a:defRPr cap="all">
                <a:solidFill>
                  <a:schemeClr val="tx2"/>
                </a:solidFill>
                <a:latin typeface="+mj-lt"/>
              </a:defRPr>
            </a:lvl2pPr>
            <a:lvl3pPr>
              <a:defRPr cap="all">
                <a:solidFill>
                  <a:schemeClr val="tx2"/>
                </a:solidFill>
                <a:latin typeface="+mj-lt"/>
              </a:defRPr>
            </a:lvl3pPr>
            <a:lvl4pPr>
              <a:defRPr cap="all">
                <a:solidFill>
                  <a:schemeClr val="tx2"/>
                </a:solidFill>
                <a:latin typeface="+mj-lt"/>
              </a:defRPr>
            </a:lvl4pPr>
            <a:lvl5pPr>
              <a:defRPr cap="all">
                <a:solidFill>
                  <a:schemeClr val="tx2"/>
                </a:solidFill>
                <a:latin typeface="+mj-lt"/>
              </a:defRPr>
            </a:lvl5pPr>
          </a:lstStyle>
          <a:p>
            <a:pPr lvl="0"/>
            <a:r>
              <a:rPr lang="en-US" noProof="0" dirty="0"/>
              <a:t>Lorem ipsum dolor.</a:t>
            </a:r>
          </a:p>
        </p:txBody>
      </p:sp>
      <p:sp>
        <p:nvSpPr>
          <p:cNvPr id="5" name="Номер слайда 21">
            <a:extLst>
              <a:ext uri="{FF2B5EF4-FFF2-40B4-BE49-F238E27FC236}">
                <a16:creationId xmlns:a16="http://schemas.microsoft.com/office/drawing/2014/main" id="{9C4772FD-4B7A-9A56-98F2-478A408C9628}"/>
              </a:ext>
            </a:extLst>
          </p:cNvPr>
          <p:cNvSpPr>
            <a:spLocks noGrp="1"/>
          </p:cNvSpPr>
          <p:nvPr>
            <p:ph type="sldNum" sz="quarter" idx="4"/>
          </p:nvPr>
        </p:nvSpPr>
        <p:spPr>
          <a:xfrm>
            <a:off x="91496" y="6964053"/>
            <a:ext cx="198236" cy="227164"/>
          </a:xfrm>
          <a:prstGeom prst="rect">
            <a:avLst/>
          </a:prstGeom>
          <a:noFill/>
        </p:spPr>
        <p:txBody>
          <a:bodyPr vert="horz" lIns="0" tIns="0" rIns="0" bIns="0" rtlCol="0" anchor="ctr"/>
          <a:lstStyle>
            <a:lvl1pPr algn="ctr">
              <a:defRPr sz="1000" b="0" i="0">
                <a:solidFill>
                  <a:schemeClr val="bg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4227466463"/>
      </p:ext>
    </p:extLst>
  </p:cSld>
  <p:clrMapOvr>
    <a:overrideClrMapping bg1="dk1" tx1="lt1" bg2="dk2" tx2="lt2" accent1="accent1" accent2="accent2" accent3="accent3" accent4="accent4" accent5="accent5" accent6="accent6" hlink="hlink" folHlink="folHlink"/>
  </p:clrMapOvr>
  <p:transition spd="med">
    <p:push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Slogan_Dark_Gradient">
    <p:bg>
      <p:bgPr>
        <a:gradFill>
          <a:gsLst>
            <a:gs pos="9000">
              <a:srgbClr val="465466"/>
            </a:gs>
            <a:gs pos="94000">
              <a:schemeClr val="bg2"/>
            </a:gs>
          </a:gsLst>
          <a:lin ang="5400000" scaled="0"/>
        </a:gra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1C63BCB-C181-48A9-8610-D66AD92D4C1C}"/>
              </a:ext>
            </a:extLst>
          </p:cNvPr>
          <p:cNvSpPr>
            <a:spLocks noGrp="1"/>
          </p:cNvSpPr>
          <p:nvPr>
            <p:ph type="title" hasCustomPrompt="1"/>
          </p:nvPr>
        </p:nvSpPr>
        <p:spPr>
          <a:xfrm>
            <a:off x="1219200" y="2695991"/>
            <a:ext cx="9753600" cy="2278817"/>
          </a:xfrm>
        </p:spPr>
        <p:txBody>
          <a:bodyPr/>
          <a:lstStyle>
            <a:lvl1pPr>
              <a:lnSpc>
                <a:spcPct val="80000"/>
              </a:lnSpc>
              <a:defRPr sz="4800" baseline="0">
                <a:solidFill>
                  <a:schemeClr val="tx1"/>
                </a:solidFill>
              </a:defRPr>
            </a:lvl1pPr>
          </a:lstStyle>
          <a:p>
            <a:r>
              <a:rPr lang="en-US" noProof="0" dirty="0"/>
              <a:t>LOREM IPSUM DOLOR SIT AMET, LOREM IPSUM.</a:t>
            </a:r>
          </a:p>
        </p:txBody>
      </p:sp>
      <p:pic>
        <p:nvPicPr>
          <p:cNvPr id="4" name="Grafika 3">
            <a:extLst>
              <a:ext uri="{FF2B5EF4-FFF2-40B4-BE49-F238E27FC236}">
                <a16:creationId xmlns:a16="http://schemas.microsoft.com/office/drawing/2014/main" id="{7482CD8B-6FA1-4F66-80A8-42DEAD9C9B7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sp>
        <p:nvSpPr>
          <p:cNvPr id="9" name="Symbol zastępczy tekstu 9">
            <a:extLst>
              <a:ext uri="{FF2B5EF4-FFF2-40B4-BE49-F238E27FC236}">
                <a16:creationId xmlns:a16="http://schemas.microsoft.com/office/drawing/2014/main" id="{D7934BF2-54A9-466D-9F2C-CB9E942EE908}"/>
              </a:ext>
            </a:extLst>
          </p:cNvPr>
          <p:cNvSpPr>
            <a:spLocks noGrp="1"/>
          </p:cNvSpPr>
          <p:nvPr>
            <p:ph type="body" sz="quarter" idx="10" hasCustomPrompt="1"/>
          </p:nvPr>
        </p:nvSpPr>
        <p:spPr>
          <a:xfrm>
            <a:off x="1219200" y="2222916"/>
            <a:ext cx="9753600" cy="473075"/>
          </a:xfrm>
        </p:spPr>
        <p:txBody>
          <a:bodyPr anchor="b">
            <a:noAutofit/>
          </a:bodyPr>
          <a:lstStyle>
            <a:lvl1pPr marL="0" indent="0">
              <a:buNone/>
              <a:defRPr sz="1800" cap="all">
                <a:solidFill>
                  <a:schemeClr val="tx1"/>
                </a:solidFill>
                <a:latin typeface="+mj-lt"/>
              </a:defRPr>
            </a:lvl1pPr>
            <a:lvl2pPr>
              <a:defRPr cap="all">
                <a:solidFill>
                  <a:schemeClr val="tx2"/>
                </a:solidFill>
                <a:latin typeface="+mj-lt"/>
              </a:defRPr>
            </a:lvl2pPr>
            <a:lvl3pPr>
              <a:defRPr cap="all">
                <a:solidFill>
                  <a:schemeClr val="tx2"/>
                </a:solidFill>
                <a:latin typeface="+mj-lt"/>
              </a:defRPr>
            </a:lvl3pPr>
            <a:lvl4pPr>
              <a:defRPr cap="all">
                <a:solidFill>
                  <a:schemeClr val="tx2"/>
                </a:solidFill>
                <a:latin typeface="+mj-lt"/>
              </a:defRPr>
            </a:lvl4pPr>
            <a:lvl5pPr>
              <a:defRPr cap="all">
                <a:solidFill>
                  <a:schemeClr val="tx2"/>
                </a:solidFill>
                <a:latin typeface="+mj-lt"/>
              </a:defRPr>
            </a:lvl5pPr>
          </a:lstStyle>
          <a:p>
            <a:pPr lvl="0"/>
            <a:r>
              <a:rPr lang="en-US" noProof="0" dirty="0"/>
              <a:t>Lorem ipsum dolor.</a:t>
            </a:r>
          </a:p>
        </p:txBody>
      </p:sp>
      <p:sp>
        <p:nvSpPr>
          <p:cNvPr id="5" name="Номер слайда 21">
            <a:extLst>
              <a:ext uri="{FF2B5EF4-FFF2-40B4-BE49-F238E27FC236}">
                <a16:creationId xmlns:a16="http://schemas.microsoft.com/office/drawing/2014/main" id="{9C4772FD-4B7A-9A56-98F2-478A408C9628}"/>
              </a:ext>
            </a:extLst>
          </p:cNvPr>
          <p:cNvSpPr>
            <a:spLocks noGrp="1"/>
          </p:cNvSpPr>
          <p:nvPr>
            <p:ph type="sldNum" sz="quarter" idx="4"/>
          </p:nvPr>
        </p:nvSpPr>
        <p:spPr>
          <a:xfrm>
            <a:off x="91496" y="6964053"/>
            <a:ext cx="198236" cy="227164"/>
          </a:xfrm>
          <a:prstGeom prst="rect">
            <a:avLst/>
          </a:prstGeom>
          <a:noFill/>
        </p:spPr>
        <p:txBody>
          <a:bodyPr vert="horz" lIns="0" tIns="0" rIns="0" bIns="0" rtlCol="0" anchor="ctr"/>
          <a:lstStyle>
            <a:lvl1pPr algn="ctr">
              <a:defRPr sz="1000" b="0" i="0">
                <a:solidFill>
                  <a:schemeClr val="bg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2651297085"/>
      </p:ext>
    </p:extLst>
  </p:cSld>
  <p:clrMapOvr>
    <a:overrideClrMapping bg1="dk1" tx1="lt1" bg2="dk2" tx2="lt2" accent1="accent1" accent2="accent2" accent3="accent3" accent4="accent4" accent5="accent5" accent6="accent6" hlink="hlink" folHlink="folHlink"/>
  </p:clrMapOvr>
  <p:transition spd="med">
    <p:push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Slogan_Purple_Gradient">
    <p:bg>
      <p:bgPr>
        <a:gradFill>
          <a:gsLst>
            <a:gs pos="11000">
              <a:srgbClr val="C179FF"/>
            </a:gs>
            <a:gs pos="50990">
              <a:srgbClr val="5188FD"/>
            </a:gs>
            <a:gs pos="94000">
              <a:srgbClr val="65E8FF"/>
            </a:gs>
          </a:gsLst>
          <a:lin ang="5400000" scaled="0"/>
        </a:gra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1C63BCB-C181-48A9-8610-D66AD92D4C1C}"/>
              </a:ext>
            </a:extLst>
          </p:cNvPr>
          <p:cNvSpPr>
            <a:spLocks noGrp="1"/>
          </p:cNvSpPr>
          <p:nvPr>
            <p:ph type="title" hasCustomPrompt="1"/>
          </p:nvPr>
        </p:nvSpPr>
        <p:spPr>
          <a:xfrm>
            <a:off x="1219200" y="2695991"/>
            <a:ext cx="9753600" cy="2278817"/>
          </a:xfrm>
        </p:spPr>
        <p:txBody>
          <a:bodyPr/>
          <a:lstStyle>
            <a:lvl1pPr>
              <a:lnSpc>
                <a:spcPct val="80000"/>
              </a:lnSpc>
              <a:defRPr sz="4800" baseline="0">
                <a:solidFill>
                  <a:schemeClr val="tx1"/>
                </a:solidFill>
              </a:defRPr>
            </a:lvl1pPr>
          </a:lstStyle>
          <a:p>
            <a:r>
              <a:rPr lang="en-US" noProof="0" dirty="0"/>
              <a:t>LOREM IPSUM DOLOR SIT AMET, LOREM IPSUM.</a:t>
            </a:r>
          </a:p>
        </p:txBody>
      </p:sp>
      <p:pic>
        <p:nvPicPr>
          <p:cNvPr id="4" name="Grafika 3">
            <a:extLst>
              <a:ext uri="{FF2B5EF4-FFF2-40B4-BE49-F238E27FC236}">
                <a16:creationId xmlns:a16="http://schemas.microsoft.com/office/drawing/2014/main" id="{7482CD8B-6FA1-4F66-80A8-42DEAD9C9B7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sp>
        <p:nvSpPr>
          <p:cNvPr id="9" name="Symbol zastępczy tekstu 9">
            <a:extLst>
              <a:ext uri="{FF2B5EF4-FFF2-40B4-BE49-F238E27FC236}">
                <a16:creationId xmlns:a16="http://schemas.microsoft.com/office/drawing/2014/main" id="{D7934BF2-54A9-466D-9F2C-CB9E942EE908}"/>
              </a:ext>
            </a:extLst>
          </p:cNvPr>
          <p:cNvSpPr>
            <a:spLocks noGrp="1"/>
          </p:cNvSpPr>
          <p:nvPr>
            <p:ph type="body" sz="quarter" idx="10" hasCustomPrompt="1"/>
          </p:nvPr>
        </p:nvSpPr>
        <p:spPr>
          <a:xfrm>
            <a:off x="1219200" y="2222916"/>
            <a:ext cx="9753600" cy="473075"/>
          </a:xfrm>
        </p:spPr>
        <p:txBody>
          <a:bodyPr anchor="b">
            <a:noAutofit/>
          </a:bodyPr>
          <a:lstStyle>
            <a:lvl1pPr marL="0" indent="0">
              <a:buNone/>
              <a:defRPr sz="1800" cap="all">
                <a:solidFill>
                  <a:schemeClr val="tx1"/>
                </a:solidFill>
                <a:latin typeface="+mj-lt"/>
              </a:defRPr>
            </a:lvl1pPr>
            <a:lvl2pPr>
              <a:defRPr cap="all">
                <a:solidFill>
                  <a:schemeClr val="tx2"/>
                </a:solidFill>
                <a:latin typeface="+mj-lt"/>
              </a:defRPr>
            </a:lvl2pPr>
            <a:lvl3pPr>
              <a:defRPr cap="all">
                <a:solidFill>
                  <a:schemeClr val="tx2"/>
                </a:solidFill>
                <a:latin typeface="+mj-lt"/>
              </a:defRPr>
            </a:lvl3pPr>
            <a:lvl4pPr>
              <a:defRPr cap="all">
                <a:solidFill>
                  <a:schemeClr val="tx2"/>
                </a:solidFill>
                <a:latin typeface="+mj-lt"/>
              </a:defRPr>
            </a:lvl4pPr>
            <a:lvl5pPr>
              <a:defRPr cap="all">
                <a:solidFill>
                  <a:schemeClr val="tx2"/>
                </a:solidFill>
                <a:latin typeface="+mj-lt"/>
              </a:defRPr>
            </a:lvl5pPr>
          </a:lstStyle>
          <a:p>
            <a:pPr lvl="0"/>
            <a:r>
              <a:rPr lang="en-US" noProof="0" dirty="0"/>
              <a:t>Lorem ipsum dolor.</a:t>
            </a:r>
          </a:p>
        </p:txBody>
      </p:sp>
      <p:sp>
        <p:nvSpPr>
          <p:cNvPr id="5" name="Номер слайда 21">
            <a:extLst>
              <a:ext uri="{FF2B5EF4-FFF2-40B4-BE49-F238E27FC236}">
                <a16:creationId xmlns:a16="http://schemas.microsoft.com/office/drawing/2014/main" id="{9C4772FD-4B7A-9A56-98F2-478A408C9628}"/>
              </a:ext>
            </a:extLst>
          </p:cNvPr>
          <p:cNvSpPr>
            <a:spLocks noGrp="1"/>
          </p:cNvSpPr>
          <p:nvPr>
            <p:ph type="sldNum" sz="quarter" idx="4"/>
          </p:nvPr>
        </p:nvSpPr>
        <p:spPr>
          <a:xfrm>
            <a:off x="91496" y="6964053"/>
            <a:ext cx="198236" cy="227164"/>
          </a:xfrm>
          <a:prstGeom prst="rect">
            <a:avLst/>
          </a:prstGeom>
          <a:noFill/>
        </p:spPr>
        <p:txBody>
          <a:bodyPr vert="horz" lIns="0" tIns="0" rIns="0" bIns="0" rtlCol="0" anchor="ctr"/>
          <a:lstStyle>
            <a:lvl1pPr algn="ctr">
              <a:defRPr sz="1000" b="0" i="0">
                <a:solidFill>
                  <a:schemeClr val="bg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1095717634"/>
      </p:ext>
    </p:extLst>
  </p:cSld>
  <p:clrMapOvr>
    <a:overrideClrMapping bg1="dk1" tx1="lt1" bg2="dk2" tx2="lt2" accent1="accent1" accent2="accent2" accent3="accent3" accent4="accent4" accent5="accent5" accent6="accent6" hlink="hlink" folHlink="folHlink"/>
  </p:clrMapOvr>
  <p:transition spd="med">
    <p:push di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Slogan_Blue_Flat">
    <p:bg>
      <p:bgPr>
        <a:solidFill>
          <a:schemeClr val="accent2"/>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1C63BCB-C181-48A9-8610-D66AD92D4C1C}"/>
              </a:ext>
            </a:extLst>
          </p:cNvPr>
          <p:cNvSpPr>
            <a:spLocks noGrp="1"/>
          </p:cNvSpPr>
          <p:nvPr>
            <p:ph type="title" hasCustomPrompt="1"/>
          </p:nvPr>
        </p:nvSpPr>
        <p:spPr>
          <a:xfrm>
            <a:off x="1219200" y="2695991"/>
            <a:ext cx="9753600" cy="2278817"/>
          </a:xfrm>
        </p:spPr>
        <p:txBody>
          <a:bodyPr/>
          <a:lstStyle>
            <a:lvl1pPr>
              <a:lnSpc>
                <a:spcPct val="80000"/>
              </a:lnSpc>
              <a:defRPr sz="4800" baseline="0">
                <a:solidFill>
                  <a:schemeClr val="tx1"/>
                </a:solidFill>
              </a:defRPr>
            </a:lvl1pPr>
          </a:lstStyle>
          <a:p>
            <a:r>
              <a:rPr lang="en-US" noProof="0" dirty="0"/>
              <a:t>LOREM IPSUM DOLOR SIT AMET, LOREM IPSUM.</a:t>
            </a:r>
          </a:p>
        </p:txBody>
      </p:sp>
      <p:pic>
        <p:nvPicPr>
          <p:cNvPr id="4" name="Grafika 3">
            <a:extLst>
              <a:ext uri="{FF2B5EF4-FFF2-40B4-BE49-F238E27FC236}">
                <a16:creationId xmlns:a16="http://schemas.microsoft.com/office/drawing/2014/main" id="{7482CD8B-6FA1-4F66-80A8-42DEAD9C9B7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sp>
        <p:nvSpPr>
          <p:cNvPr id="9" name="Symbol zastępczy tekstu 9">
            <a:extLst>
              <a:ext uri="{FF2B5EF4-FFF2-40B4-BE49-F238E27FC236}">
                <a16:creationId xmlns:a16="http://schemas.microsoft.com/office/drawing/2014/main" id="{D7934BF2-54A9-466D-9F2C-CB9E942EE908}"/>
              </a:ext>
            </a:extLst>
          </p:cNvPr>
          <p:cNvSpPr>
            <a:spLocks noGrp="1"/>
          </p:cNvSpPr>
          <p:nvPr>
            <p:ph type="body" sz="quarter" idx="10" hasCustomPrompt="1"/>
          </p:nvPr>
        </p:nvSpPr>
        <p:spPr>
          <a:xfrm>
            <a:off x="1219200" y="2222916"/>
            <a:ext cx="9753600" cy="473075"/>
          </a:xfrm>
        </p:spPr>
        <p:txBody>
          <a:bodyPr anchor="b">
            <a:noAutofit/>
          </a:bodyPr>
          <a:lstStyle>
            <a:lvl1pPr marL="0" indent="0">
              <a:buNone/>
              <a:defRPr sz="1800" cap="all">
                <a:solidFill>
                  <a:schemeClr val="tx1"/>
                </a:solidFill>
                <a:latin typeface="+mj-lt"/>
              </a:defRPr>
            </a:lvl1pPr>
            <a:lvl2pPr>
              <a:defRPr cap="all">
                <a:solidFill>
                  <a:schemeClr val="tx2"/>
                </a:solidFill>
                <a:latin typeface="+mj-lt"/>
              </a:defRPr>
            </a:lvl2pPr>
            <a:lvl3pPr>
              <a:defRPr cap="all">
                <a:solidFill>
                  <a:schemeClr val="tx2"/>
                </a:solidFill>
                <a:latin typeface="+mj-lt"/>
              </a:defRPr>
            </a:lvl3pPr>
            <a:lvl4pPr>
              <a:defRPr cap="all">
                <a:solidFill>
                  <a:schemeClr val="tx2"/>
                </a:solidFill>
                <a:latin typeface="+mj-lt"/>
              </a:defRPr>
            </a:lvl4pPr>
            <a:lvl5pPr>
              <a:defRPr cap="all">
                <a:solidFill>
                  <a:schemeClr val="tx2"/>
                </a:solidFill>
                <a:latin typeface="+mj-lt"/>
              </a:defRPr>
            </a:lvl5pPr>
          </a:lstStyle>
          <a:p>
            <a:pPr lvl="0"/>
            <a:r>
              <a:rPr lang="en-US" noProof="0" dirty="0"/>
              <a:t>Lorem ipsum dolor.</a:t>
            </a:r>
          </a:p>
        </p:txBody>
      </p:sp>
      <p:sp>
        <p:nvSpPr>
          <p:cNvPr id="5" name="Номер слайда 21">
            <a:extLst>
              <a:ext uri="{FF2B5EF4-FFF2-40B4-BE49-F238E27FC236}">
                <a16:creationId xmlns:a16="http://schemas.microsoft.com/office/drawing/2014/main" id="{9C4772FD-4B7A-9A56-98F2-478A408C9628}"/>
              </a:ext>
            </a:extLst>
          </p:cNvPr>
          <p:cNvSpPr>
            <a:spLocks noGrp="1"/>
          </p:cNvSpPr>
          <p:nvPr>
            <p:ph type="sldNum" sz="quarter" idx="4"/>
          </p:nvPr>
        </p:nvSpPr>
        <p:spPr>
          <a:xfrm>
            <a:off x="91496" y="6964053"/>
            <a:ext cx="198236" cy="227164"/>
          </a:xfrm>
          <a:prstGeom prst="rect">
            <a:avLst/>
          </a:prstGeom>
          <a:noFill/>
        </p:spPr>
        <p:txBody>
          <a:bodyPr vert="horz" lIns="0" tIns="0" rIns="0" bIns="0" rtlCol="0" anchor="ctr"/>
          <a:lstStyle>
            <a:lvl1pPr algn="ctr">
              <a:defRPr sz="1000" b="0" i="0">
                <a:solidFill>
                  <a:schemeClr val="bg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3857791266"/>
      </p:ext>
    </p:extLst>
  </p:cSld>
  <p:clrMapOvr>
    <a:overrideClrMapping bg1="dk1" tx1="lt1" bg2="dk2" tx2="lt2" accent1="accent1" accent2="accent2" accent3="accent3" accent4="accent4" accent5="accent5" accent6="accent6" hlink="hlink" folHlink="folHlink"/>
  </p:clrMapOvr>
  <p:transition spd="med">
    <p:push dir="u"/>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hessboard_grey_left">
    <p:spTree>
      <p:nvGrpSpPr>
        <p:cNvPr id="1" name=""/>
        <p:cNvGrpSpPr/>
        <p:nvPr/>
      </p:nvGrpSpPr>
      <p:grpSpPr>
        <a:xfrm>
          <a:off x="0" y="0"/>
          <a:ext cx="0" cy="0"/>
          <a:chOff x="0" y="0"/>
          <a:chExt cx="0" cy="0"/>
        </a:xfrm>
      </p:grpSpPr>
      <p:sp>
        <p:nvSpPr>
          <p:cNvPr id="10" name="Prostokąt z rogami zaokrąglonymi z jednej strony 9">
            <a:extLst>
              <a:ext uri="{FF2B5EF4-FFF2-40B4-BE49-F238E27FC236}">
                <a16:creationId xmlns:a16="http://schemas.microsoft.com/office/drawing/2014/main" id="{93D0F935-79AE-2D42-AB3F-93BCFCF35CD1}"/>
              </a:ext>
            </a:extLst>
          </p:cNvPr>
          <p:cNvSpPr/>
          <p:nvPr userDrawn="1"/>
        </p:nvSpPr>
        <p:spPr>
          <a:xfrm rot="16200000">
            <a:off x="11817929" y="3236120"/>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rostokąt 1">
            <a:extLst>
              <a:ext uri="{FF2B5EF4-FFF2-40B4-BE49-F238E27FC236}">
                <a16:creationId xmlns:a16="http://schemas.microsoft.com/office/drawing/2014/main" id="{3CA211BF-B68F-B842-ADB6-F266D5B3C337}"/>
              </a:ext>
            </a:extLst>
          </p:cNvPr>
          <p:cNvSpPr/>
          <p:nvPr userDrawn="1"/>
        </p:nvSpPr>
        <p:spPr>
          <a:xfrm>
            <a:off x="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6" name="Title 4"/>
          <p:cNvSpPr>
            <a:spLocks noGrp="1"/>
          </p:cNvSpPr>
          <p:nvPr>
            <p:ph type="title" hasCustomPrompt="1"/>
          </p:nvPr>
        </p:nvSpPr>
        <p:spPr>
          <a:xfrm>
            <a:off x="6482863" y="991091"/>
            <a:ext cx="4836438" cy="775466"/>
          </a:xfrm>
        </p:spPr>
        <p:txBody>
          <a:bodyPr/>
          <a:lstStyle>
            <a:lvl1pPr>
              <a:lnSpc>
                <a:spcPct val="90000"/>
              </a:lnSpc>
              <a:defRPr sz="3600"/>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6482862" y="1975278"/>
            <a:ext cx="4836428" cy="3975866"/>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9" name="Номер слайда 21">
            <a:extLst>
              <a:ext uri="{FF2B5EF4-FFF2-40B4-BE49-F238E27FC236}">
                <a16:creationId xmlns:a16="http://schemas.microsoft.com/office/drawing/2014/main" id="{DEE29FF2-7FE6-B446-82E2-7C05DB06D724}"/>
              </a:ext>
            </a:extLst>
          </p:cNvPr>
          <p:cNvSpPr>
            <a:spLocks noGrp="1"/>
          </p:cNvSpPr>
          <p:nvPr>
            <p:ph type="sldNum" sz="quarter" idx="4"/>
          </p:nvPr>
        </p:nvSpPr>
        <p:spPr>
          <a:xfrm>
            <a:off x="11909952"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12" name="Grafika 11">
            <a:extLst>
              <a:ext uri="{FF2B5EF4-FFF2-40B4-BE49-F238E27FC236}">
                <a16:creationId xmlns:a16="http://schemas.microsoft.com/office/drawing/2014/main" id="{BBACE0E4-23E2-45E6-8A3B-44E01FD698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82862" y="420994"/>
            <a:ext cx="956647" cy="140411"/>
          </a:xfrm>
          <a:prstGeom prst="rect">
            <a:avLst/>
          </a:prstGeom>
        </p:spPr>
      </p:pic>
      <p:sp>
        <p:nvSpPr>
          <p:cNvPr id="4" name="Rectangle 3">
            <a:extLst>
              <a:ext uri="{FF2B5EF4-FFF2-40B4-BE49-F238E27FC236}">
                <a16:creationId xmlns:a16="http://schemas.microsoft.com/office/drawing/2014/main" id="{8B997921-B3E7-6D8F-4211-B11F4CEE49B3}"/>
              </a:ext>
            </a:extLst>
          </p:cNvPr>
          <p:cNvSpPr/>
          <p:nvPr userDrawn="1"/>
        </p:nvSpPr>
        <p:spPr>
          <a:xfrm flipH="1">
            <a:off x="5278865" y="-2"/>
            <a:ext cx="817134" cy="6858001"/>
          </a:xfrm>
          <a:prstGeom prst="rect">
            <a:avLst/>
          </a:prstGeom>
          <a:gradFill>
            <a:gsLst>
              <a:gs pos="31000">
                <a:srgbClr val="D2D7E0">
                  <a:alpha val="60200"/>
                </a:srgbClr>
              </a:gs>
              <a:gs pos="0">
                <a:schemeClr val="accent3">
                  <a:alpha val="20082"/>
                </a:schemeClr>
              </a:gs>
              <a:gs pos="100000">
                <a:srgbClr val="E4E8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5" name="Picture Placeholder 4">
            <a:extLst>
              <a:ext uri="{FF2B5EF4-FFF2-40B4-BE49-F238E27FC236}">
                <a16:creationId xmlns:a16="http://schemas.microsoft.com/office/drawing/2014/main" id="{51A74BC9-BD6F-C9DC-503C-41E6E0733EBF}"/>
              </a:ext>
            </a:extLst>
          </p:cNvPr>
          <p:cNvSpPr>
            <a:spLocks noGrp="1"/>
          </p:cNvSpPr>
          <p:nvPr>
            <p:ph type="pic" sz="quarter" idx="12" hasCustomPrompt="1"/>
          </p:nvPr>
        </p:nvSpPr>
        <p:spPr>
          <a:xfrm>
            <a:off x="1841993" y="1013791"/>
            <a:ext cx="2392018" cy="5150440"/>
          </a:xfrm>
          <a:prstGeom prst="roundRect">
            <a:avLst>
              <a:gd name="adj" fmla="val 12165"/>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458545812"/>
      </p:ext>
    </p:extLst>
  </p:cSld>
  <p:clrMapOvr>
    <a:masterClrMapping/>
  </p:clrMapOvr>
  <p:transition spd="med">
    <p:push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hessboard_grey_right">
    <p:spTree>
      <p:nvGrpSpPr>
        <p:cNvPr id="1" name=""/>
        <p:cNvGrpSpPr/>
        <p:nvPr/>
      </p:nvGrpSpPr>
      <p:grpSpPr>
        <a:xfrm>
          <a:off x="0" y="0"/>
          <a:ext cx="0" cy="0"/>
          <a:chOff x="0" y="0"/>
          <a:chExt cx="0" cy="0"/>
        </a:xfrm>
      </p:grpSpPr>
      <p:sp>
        <p:nvSpPr>
          <p:cNvPr id="9" name="Prostokąt z rogami zaokrąglonymi z jednej strony 8">
            <a:extLst>
              <a:ext uri="{FF2B5EF4-FFF2-40B4-BE49-F238E27FC236}">
                <a16:creationId xmlns:a16="http://schemas.microsoft.com/office/drawing/2014/main" id="{6BE3011B-B766-064C-B51A-3AFE42AE07F3}"/>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rostokąt 1">
            <a:extLst>
              <a:ext uri="{FF2B5EF4-FFF2-40B4-BE49-F238E27FC236}">
                <a16:creationId xmlns:a16="http://schemas.microsoft.com/office/drawing/2014/main" id="{3CA211BF-B68F-B842-ADB6-F266D5B3C337}"/>
              </a:ext>
            </a:extLst>
          </p:cNvPr>
          <p:cNvSpPr/>
          <p:nvPr userDrawn="1"/>
        </p:nvSpPr>
        <p:spPr>
          <a:xfrm>
            <a:off x="609600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6" name="Title 4"/>
          <p:cNvSpPr>
            <a:spLocks noGrp="1"/>
          </p:cNvSpPr>
          <p:nvPr>
            <p:ph type="title" hasCustomPrompt="1"/>
          </p:nvPr>
        </p:nvSpPr>
        <p:spPr>
          <a:xfrm>
            <a:off x="749609" y="991091"/>
            <a:ext cx="4836438" cy="775466"/>
          </a:xfrm>
        </p:spPr>
        <p:txBody>
          <a:bodyPr/>
          <a:lstStyle>
            <a:lvl1pPr>
              <a:lnSpc>
                <a:spcPct val="90000"/>
              </a:lnSpc>
              <a:defRPr sz="3600"/>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749608" y="1975278"/>
            <a:ext cx="4836428" cy="3975866"/>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8" name="Номер слайда 21">
            <a:extLst>
              <a:ext uri="{FF2B5EF4-FFF2-40B4-BE49-F238E27FC236}">
                <a16:creationId xmlns:a16="http://schemas.microsoft.com/office/drawing/2014/main" id="{6D3BF1DA-D9AB-EE4A-BE53-5A9C3D2F4426}"/>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4" name="Rectangle 3">
            <a:extLst>
              <a:ext uri="{FF2B5EF4-FFF2-40B4-BE49-F238E27FC236}">
                <a16:creationId xmlns:a16="http://schemas.microsoft.com/office/drawing/2014/main" id="{E57479BB-A2F2-8F3E-2738-282F289387FF}"/>
              </a:ext>
            </a:extLst>
          </p:cNvPr>
          <p:cNvSpPr/>
          <p:nvPr userDrawn="1"/>
        </p:nvSpPr>
        <p:spPr>
          <a:xfrm>
            <a:off x="6093910" y="-2"/>
            <a:ext cx="817134" cy="6858001"/>
          </a:xfrm>
          <a:prstGeom prst="rect">
            <a:avLst/>
          </a:prstGeom>
          <a:gradFill>
            <a:gsLst>
              <a:gs pos="31000">
                <a:srgbClr val="D2D7E0">
                  <a:alpha val="60200"/>
                </a:srgbClr>
              </a:gs>
              <a:gs pos="0">
                <a:schemeClr val="accent3">
                  <a:alpha val="20082"/>
                </a:schemeClr>
              </a:gs>
              <a:gs pos="100000">
                <a:srgbClr val="E4E8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5" name="Picture Placeholder 4">
            <a:extLst>
              <a:ext uri="{FF2B5EF4-FFF2-40B4-BE49-F238E27FC236}">
                <a16:creationId xmlns:a16="http://schemas.microsoft.com/office/drawing/2014/main" id="{50267C5F-C02A-6A4D-4141-5AF406A055FB}"/>
              </a:ext>
            </a:extLst>
          </p:cNvPr>
          <p:cNvSpPr>
            <a:spLocks noGrp="1"/>
          </p:cNvSpPr>
          <p:nvPr>
            <p:ph type="pic" sz="quarter" idx="12" hasCustomPrompt="1"/>
          </p:nvPr>
        </p:nvSpPr>
        <p:spPr>
          <a:xfrm>
            <a:off x="7969134" y="1013791"/>
            <a:ext cx="2392018" cy="5150440"/>
          </a:xfrm>
          <a:prstGeom prst="roundRect">
            <a:avLst>
              <a:gd name="adj" fmla="val 12165"/>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4120384334"/>
      </p:ext>
    </p:extLst>
  </p:cSld>
  <p:clrMapOvr>
    <a:masterClrMapping/>
  </p:clrMapOvr>
  <p:transition spd="med">
    <p:push dir="u"/>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hessboard_grey_left">
    <p:bg>
      <p:bgPr>
        <a:solidFill>
          <a:schemeClr val="accent2"/>
        </a:solidFill>
        <a:effectLst/>
      </p:bgPr>
    </p:bg>
    <p:spTree>
      <p:nvGrpSpPr>
        <p:cNvPr id="1" name=""/>
        <p:cNvGrpSpPr/>
        <p:nvPr/>
      </p:nvGrpSpPr>
      <p:grpSpPr>
        <a:xfrm>
          <a:off x="0" y="0"/>
          <a:ext cx="0" cy="0"/>
          <a:chOff x="0" y="0"/>
          <a:chExt cx="0" cy="0"/>
        </a:xfrm>
      </p:grpSpPr>
      <p:sp>
        <p:nvSpPr>
          <p:cNvPr id="10" name="Prostokąt z rogami zaokrąglonymi z jednej strony 9">
            <a:extLst>
              <a:ext uri="{FF2B5EF4-FFF2-40B4-BE49-F238E27FC236}">
                <a16:creationId xmlns:a16="http://schemas.microsoft.com/office/drawing/2014/main" id="{93D0F935-79AE-2D42-AB3F-93BCFCF35CD1}"/>
              </a:ext>
            </a:extLst>
          </p:cNvPr>
          <p:cNvSpPr/>
          <p:nvPr userDrawn="1"/>
        </p:nvSpPr>
        <p:spPr>
          <a:xfrm rot="16200000">
            <a:off x="11817929" y="3236120"/>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rostokąt 1">
            <a:extLst>
              <a:ext uri="{FF2B5EF4-FFF2-40B4-BE49-F238E27FC236}">
                <a16:creationId xmlns:a16="http://schemas.microsoft.com/office/drawing/2014/main" id="{3CA211BF-B68F-B842-ADB6-F266D5B3C337}"/>
              </a:ext>
            </a:extLst>
          </p:cNvPr>
          <p:cNvSpPr/>
          <p:nvPr userDrawn="1"/>
        </p:nvSpPr>
        <p:spPr>
          <a:xfrm>
            <a:off x="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6" name="Title 4"/>
          <p:cNvSpPr>
            <a:spLocks noGrp="1"/>
          </p:cNvSpPr>
          <p:nvPr>
            <p:ph type="title" hasCustomPrompt="1"/>
          </p:nvPr>
        </p:nvSpPr>
        <p:spPr>
          <a:xfrm>
            <a:off x="6482863" y="991091"/>
            <a:ext cx="4836438" cy="775466"/>
          </a:xfrm>
        </p:spPr>
        <p:txBody>
          <a:bodyPr/>
          <a:lstStyle>
            <a:lvl1pPr>
              <a:lnSpc>
                <a:spcPct val="90000"/>
              </a:lnSpc>
              <a:defRPr sz="3600">
                <a:solidFill>
                  <a:schemeClr val="bg1"/>
                </a:solidFill>
              </a:defRPr>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6482862" y="1975278"/>
            <a:ext cx="4836428" cy="3975866"/>
          </a:xfrm>
          <a:prstGeom prst="rect">
            <a:avLst/>
          </a:prstGeom>
        </p:spPr>
        <p:txBody>
          <a:bodyPr vert="horz" lIns="0" tIns="45720" rIns="0" bIns="45720" rtlCol="0">
            <a:normAutofit/>
          </a:bodyPr>
          <a:lstStyle>
            <a:lvl1pPr>
              <a:lnSpc>
                <a:spcPct val="130000"/>
              </a:lnSpc>
              <a:buClr>
                <a:schemeClr val="bg1"/>
              </a:buClr>
              <a:defRPr sz="1600">
                <a:solidFill>
                  <a:schemeClr val="bg1"/>
                </a:solidFill>
              </a:defRPr>
            </a:lvl1pPr>
          </a:lstStyle>
          <a:p>
            <a:pPr lvl="0"/>
            <a:r>
              <a:rPr lang="en-US" dirty="0"/>
              <a:t>Content content content…</a:t>
            </a:r>
          </a:p>
        </p:txBody>
      </p:sp>
      <p:sp>
        <p:nvSpPr>
          <p:cNvPr id="9" name="Номер слайда 21">
            <a:extLst>
              <a:ext uri="{FF2B5EF4-FFF2-40B4-BE49-F238E27FC236}">
                <a16:creationId xmlns:a16="http://schemas.microsoft.com/office/drawing/2014/main" id="{DEE29FF2-7FE6-B446-82E2-7C05DB06D724}"/>
              </a:ext>
            </a:extLst>
          </p:cNvPr>
          <p:cNvSpPr>
            <a:spLocks noGrp="1"/>
          </p:cNvSpPr>
          <p:nvPr>
            <p:ph type="sldNum" sz="quarter" idx="4"/>
          </p:nvPr>
        </p:nvSpPr>
        <p:spPr>
          <a:xfrm>
            <a:off x="11909952"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12" name="Grafika 11">
            <a:extLst>
              <a:ext uri="{FF2B5EF4-FFF2-40B4-BE49-F238E27FC236}">
                <a16:creationId xmlns:a16="http://schemas.microsoft.com/office/drawing/2014/main" id="{BBACE0E4-23E2-45E6-8A3B-44E01FD698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82862" y="420994"/>
            <a:ext cx="956647" cy="140411"/>
          </a:xfrm>
          <a:prstGeom prst="rect">
            <a:avLst/>
          </a:prstGeom>
        </p:spPr>
      </p:pic>
      <p:sp>
        <p:nvSpPr>
          <p:cNvPr id="4" name="Rectangle 3">
            <a:extLst>
              <a:ext uri="{FF2B5EF4-FFF2-40B4-BE49-F238E27FC236}">
                <a16:creationId xmlns:a16="http://schemas.microsoft.com/office/drawing/2014/main" id="{9A56AEDD-2817-65E9-30C6-CA4282D4F917}"/>
              </a:ext>
            </a:extLst>
          </p:cNvPr>
          <p:cNvSpPr/>
          <p:nvPr userDrawn="1"/>
        </p:nvSpPr>
        <p:spPr>
          <a:xfrm flipH="1">
            <a:off x="5278865" y="-2"/>
            <a:ext cx="817134" cy="6858001"/>
          </a:xfrm>
          <a:prstGeom prst="rect">
            <a:avLst/>
          </a:prstGeom>
          <a:gradFill>
            <a:gsLst>
              <a:gs pos="31000">
                <a:srgbClr val="D2D7E0">
                  <a:alpha val="60200"/>
                </a:srgbClr>
              </a:gs>
              <a:gs pos="0">
                <a:schemeClr val="accent3">
                  <a:alpha val="20082"/>
                </a:schemeClr>
              </a:gs>
              <a:gs pos="100000">
                <a:srgbClr val="E4E8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5" name="Picture Placeholder 4">
            <a:extLst>
              <a:ext uri="{FF2B5EF4-FFF2-40B4-BE49-F238E27FC236}">
                <a16:creationId xmlns:a16="http://schemas.microsoft.com/office/drawing/2014/main" id="{8A99448E-A5D0-3203-5BCE-9834B76279F4}"/>
              </a:ext>
            </a:extLst>
          </p:cNvPr>
          <p:cNvSpPr>
            <a:spLocks noGrp="1"/>
          </p:cNvSpPr>
          <p:nvPr>
            <p:ph type="pic" sz="quarter" idx="12" hasCustomPrompt="1"/>
          </p:nvPr>
        </p:nvSpPr>
        <p:spPr>
          <a:xfrm>
            <a:off x="1841993" y="1013791"/>
            <a:ext cx="2392018" cy="5150440"/>
          </a:xfrm>
          <a:prstGeom prst="roundRect">
            <a:avLst>
              <a:gd name="adj" fmla="val 12165"/>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326148818"/>
      </p:ext>
    </p:extLst>
  </p:cSld>
  <p:clrMapOvr>
    <a:masterClrMapping/>
  </p:clrMapOvr>
  <p:transition spd="med">
    <p:push di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hessboard_grey_right">
    <p:bg>
      <p:bgPr>
        <a:solidFill>
          <a:schemeClr val="accent2"/>
        </a:solidFill>
        <a:effectLst/>
      </p:bgPr>
    </p:bg>
    <p:spTree>
      <p:nvGrpSpPr>
        <p:cNvPr id="1" name=""/>
        <p:cNvGrpSpPr/>
        <p:nvPr/>
      </p:nvGrpSpPr>
      <p:grpSpPr>
        <a:xfrm>
          <a:off x="0" y="0"/>
          <a:ext cx="0" cy="0"/>
          <a:chOff x="0" y="0"/>
          <a:chExt cx="0" cy="0"/>
        </a:xfrm>
      </p:grpSpPr>
      <p:sp>
        <p:nvSpPr>
          <p:cNvPr id="9" name="Prostokąt z rogami zaokrąglonymi z jednej strony 8">
            <a:extLst>
              <a:ext uri="{FF2B5EF4-FFF2-40B4-BE49-F238E27FC236}">
                <a16:creationId xmlns:a16="http://schemas.microsoft.com/office/drawing/2014/main" id="{6BE3011B-B766-064C-B51A-3AFE42AE07F3}"/>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rostokąt 1">
            <a:extLst>
              <a:ext uri="{FF2B5EF4-FFF2-40B4-BE49-F238E27FC236}">
                <a16:creationId xmlns:a16="http://schemas.microsoft.com/office/drawing/2014/main" id="{3CA211BF-B68F-B842-ADB6-F266D5B3C337}"/>
              </a:ext>
            </a:extLst>
          </p:cNvPr>
          <p:cNvSpPr/>
          <p:nvPr userDrawn="1"/>
        </p:nvSpPr>
        <p:spPr>
          <a:xfrm>
            <a:off x="609600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6" name="Title 4"/>
          <p:cNvSpPr>
            <a:spLocks noGrp="1"/>
          </p:cNvSpPr>
          <p:nvPr>
            <p:ph type="title" hasCustomPrompt="1"/>
          </p:nvPr>
        </p:nvSpPr>
        <p:spPr>
          <a:xfrm>
            <a:off x="749609" y="991091"/>
            <a:ext cx="4836438" cy="775466"/>
          </a:xfrm>
        </p:spPr>
        <p:txBody>
          <a:bodyPr/>
          <a:lstStyle>
            <a:lvl1pPr>
              <a:lnSpc>
                <a:spcPct val="90000"/>
              </a:lnSpc>
              <a:defRPr sz="3600">
                <a:solidFill>
                  <a:schemeClr val="bg1"/>
                </a:solidFill>
              </a:defRPr>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749608" y="1975278"/>
            <a:ext cx="4836428" cy="3975866"/>
          </a:xfrm>
          <a:prstGeom prst="rect">
            <a:avLst/>
          </a:prstGeom>
        </p:spPr>
        <p:txBody>
          <a:bodyPr vert="horz" lIns="0" tIns="45720" rIns="0" bIns="45720" rtlCol="0">
            <a:normAutofit/>
          </a:bodyPr>
          <a:lstStyle>
            <a:lvl1pPr>
              <a:lnSpc>
                <a:spcPct val="130000"/>
              </a:lnSpc>
              <a:buClr>
                <a:schemeClr val="bg1"/>
              </a:buClr>
              <a:defRPr sz="1600">
                <a:solidFill>
                  <a:schemeClr val="bg1"/>
                </a:solidFill>
              </a:defRPr>
            </a:lvl1pPr>
          </a:lstStyle>
          <a:p>
            <a:pPr lvl="0"/>
            <a:r>
              <a:rPr lang="en-US" dirty="0"/>
              <a:t>Content content content…</a:t>
            </a:r>
          </a:p>
        </p:txBody>
      </p:sp>
      <p:sp>
        <p:nvSpPr>
          <p:cNvPr id="8" name="Номер слайда 21">
            <a:extLst>
              <a:ext uri="{FF2B5EF4-FFF2-40B4-BE49-F238E27FC236}">
                <a16:creationId xmlns:a16="http://schemas.microsoft.com/office/drawing/2014/main" id="{6D3BF1DA-D9AB-EE4A-BE53-5A9C3D2F4426}"/>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5" name="Rectangle 4">
            <a:extLst>
              <a:ext uri="{FF2B5EF4-FFF2-40B4-BE49-F238E27FC236}">
                <a16:creationId xmlns:a16="http://schemas.microsoft.com/office/drawing/2014/main" id="{AC355FAC-4A0A-8775-53D1-662B87C30EFB}"/>
              </a:ext>
            </a:extLst>
          </p:cNvPr>
          <p:cNvSpPr/>
          <p:nvPr userDrawn="1"/>
        </p:nvSpPr>
        <p:spPr>
          <a:xfrm>
            <a:off x="637563" y="387438"/>
            <a:ext cx="1442907" cy="2501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pic>
        <p:nvPicPr>
          <p:cNvPr id="4" name="Grafika 11">
            <a:extLst>
              <a:ext uri="{FF2B5EF4-FFF2-40B4-BE49-F238E27FC236}">
                <a16:creationId xmlns:a16="http://schemas.microsoft.com/office/drawing/2014/main" id="{0C4074F4-EE22-4F98-33FF-7257B499887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9608" y="420994"/>
            <a:ext cx="956647" cy="140411"/>
          </a:xfrm>
          <a:prstGeom prst="rect">
            <a:avLst/>
          </a:prstGeom>
        </p:spPr>
      </p:pic>
      <p:sp>
        <p:nvSpPr>
          <p:cNvPr id="7" name="Rectangle 6">
            <a:extLst>
              <a:ext uri="{FF2B5EF4-FFF2-40B4-BE49-F238E27FC236}">
                <a16:creationId xmlns:a16="http://schemas.microsoft.com/office/drawing/2014/main" id="{3CE2B8F2-19D0-9F4C-591A-F5967E059ED7}"/>
              </a:ext>
            </a:extLst>
          </p:cNvPr>
          <p:cNvSpPr/>
          <p:nvPr userDrawn="1"/>
        </p:nvSpPr>
        <p:spPr>
          <a:xfrm>
            <a:off x="6093910" y="-2"/>
            <a:ext cx="817134" cy="6858001"/>
          </a:xfrm>
          <a:prstGeom prst="rect">
            <a:avLst/>
          </a:prstGeom>
          <a:gradFill>
            <a:gsLst>
              <a:gs pos="31000">
                <a:srgbClr val="D2D7E0">
                  <a:alpha val="60200"/>
                </a:srgbClr>
              </a:gs>
              <a:gs pos="0">
                <a:schemeClr val="accent3">
                  <a:alpha val="20082"/>
                </a:schemeClr>
              </a:gs>
              <a:gs pos="100000">
                <a:srgbClr val="E4E8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0" name="Picture Placeholder 4">
            <a:extLst>
              <a:ext uri="{FF2B5EF4-FFF2-40B4-BE49-F238E27FC236}">
                <a16:creationId xmlns:a16="http://schemas.microsoft.com/office/drawing/2014/main" id="{DCB922D7-D22E-1084-8A9E-79D00493D946}"/>
              </a:ext>
            </a:extLst>
          </p:cNvPr>
          <p:cNvSpPr>
            <a:spLocks noGrp="1"/>
          </p:cNvSpPr>
          <p:nvPr>
            <p:ph type="pic" sz="quarter" idx="12" hasCustomPrompt="1"/>
          </p:nvPr>
        </p:nvSpPr>
        <p:spPr>
          <a:xfrm>
            <a:off x="7969134" y="1013791"/>
            <a:ext cx="2392018" cy="5150440"/>
          </a:xfrm>
          <a:prstGeom prst="roundRect">
            <a:avLst>
              <a:gd name="adj" fmla="val 12165"/>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4189099268"/>
      </p:ext>
    </p:extLst>
  </p:cSld>
  <p:clrMapOvr>
    <a:masterClrMapping/>
  </p:clrMapOvr>
  <p:transition spd="med">
    <p:push di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chessboard_grey_left">
    <p:spTree>
      <p:nvGrpSpPr>
        <p:cNvPr id="1" name=""/>
        <p:cNvGrpSpPr/>
        <p:nvPr/>
      </p:nvGrpSpPr>
      <p:grpSpPr>
        <a:xfrm>
          <a:off x="0" y="0"/>
          <a:ext cx="0" cy="0"/>
          <a:chOff x="0" y="0"/>
          <a:chExt cx="0" cy="0"/>
        </a:xfrm>
      </p:grpSpPr>
      <p:sp>
        <p:nvSpPr>
          <p:cNvPr id="10" name="Prostokąt z rogami zaokrąglonymi z jednej strony 9">
            <a:extLst>
              <a:ext uri="{FF2B5EF4-FFF2-40B4-BE49-F238E27FC236}">
                <a16:creationId xmlns:a16="http://schemas.microsoft.com/office/drawing/2014/main" id="{93D0F935-79AE-2D42-AB3F-93BCFCF35CD1}"/>
              </a:ext>
            </a:extLst>
          </p:cNvPr>
          <p:cNvSpPr/>
          <p:nvPr userDrawn="1"/>
        </p:nvSpPr>
        <p:spPr>
          <a:xfrm rot="16200000">
            <a:off x="11817929" y="3236120"/>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rostokąt 1">
            <a:extLst>
              <a:ext uri="{FF2B5EF4-FFF2-40B4-BE49-F238E27FC236}">
                <a16:creationId xmlns:a16="http://schemas.microsoft.com/office/drawing/2014/main" id="{3CA211BF-B68F-B842-ADB6-F266D5B3C337}"/>
              </a:ext>
            </a:extLst>
          </p:cNvPr>
          <p:cNvSpPr/>
          <p:nvPr userDrawn="1"/>
        </p:nvSpPr>
        <p:spPr>
          <a:xfrm>
            <a:off x="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6" name="Title 4"/>
          <p:cNvSpPr>
            <a:spLocks noGrp="1"/>
          </p:cNvSpPr>
          <p:nvPr>
            <p:ph type="title" hasCustomPrompt="1"/>
          </p:nvPr>
        </p:nvSpPr>
        <p:spPr>
          <a:xfrm>
            <a:off x="6482863" y="991091"/>
            <a:ext cx="4836438" cy="775466"/>
          </a:xfrm>
        </p:spPr>
        <p:txBody>
          <a:bodyPr/>
          <a:lstStyle>
            <a:lvl1pPr>
              <a:lnSpc>
                <a:spcPct val="90000"/>
              </a:lnSpc>
              <a:defRPr sz="3600"/>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6482862" y="1975278"/>
            <a:ext cx="4836428" cy="3975866"/>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9" name="Номер слайда 21">
            <a:extLst>
              <a:ext uri="{FF2B5EF4-FFF2-40B4-BE49-F238E27FC236}">
                <a16:creationId xmlns:a16="http://schemas.microsoft.com/office/drawing/2014/main" id="{DEE29FF2-7FE6-B446-82E2-7C05DB06D724}"/>
              </a:ext>
            </a:extLst>
          </p:cNvPr>
          <p:cNvSpPr>
            <a:spLocks noGrp="1"/>
          </p:cNvSpPr>
          <p:nvPr>
            <p:ph type="sldNum" sz="quarter" idx="4"/>
          </p:nvPr>
        </p:nvSpPr>
        <p:spPr>
          <a:xfrm>
            <a:off x="11909952"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12" name="Grafika 11">
            <a:extLst>
              <a:ext uri="{FF2B5EF4-FFF2-40B4-BE49-F238E27FC236}">
                <a16:creationId xmlns:a16="http://schemas.microsoft.com/office/drawing/2014/main" id="{BBACE0E4-23E2-45E6-8A3B-44E01FD698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82862" y="420994"/>
            <a:ext cx="956647" cy="140411"/>
          </a:xfrm>
          <a:prstGeom prst="rect">
            <a:avLst/>
          </a:prstGeom>
        </p:spPr>
      </p:pic>
      <p:sp>
        <p:nvSpPr>
          <p:cNvPr id="4" name="Rectangle 3">
            <a:extLst>
              <a:ext uri="{FF2B5EF4-FFF2-40B4-BE49-F238E27FC236}">
                <a16:creationId xmlns:a16="http://schemas.microsoft.com/office/drawing/2014/main" id="{8B997921-B3E7-6D8F-4211-B11F4CEE49B3}"/>
              </a:ext>
            </a:extLst>
          </p:cNvPr>
          <p:cNvSpPr/>
          <p:nvPr userDrawn="1"/>
        </p:nvSpPr>
        <p:spPr>
          <a:xfrm flipH="1">
            <a:off x="5278865" y="-2"/>
            <a:ext cx="817134" cy="6858001"/>
          </a:xfrm>
          <a:prstGeom prst="rect">
            <a:avLst/>
          </a:prstGeom>
          <a:gradFill>
            <a:gsLst>
              <a:gs pos="31000">
                <a:srgbClr val="D2D7E0">
                  <a:alpha val="60200"/>
                </a:srgbClr>
              </a:gs>
              <a:gs pos="0">
                <a:schemeClr val="accent3">
                  <a:alpha val="20082"/>
                </a:schemeClr>
              </a:gs>
              <a:gs pos="100000">
                <a:srgbClr val="E4E8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5" name="Picture Placeholder 4">
            <a:extLst>
              <a:ext uri="{FF2B5EF4-FFF2-40B4-BE49-F238E27FC236}">
                <a16:creationId xmlns:a16="http://schemas.microsoft.com/office/drawing/2014/main" id="{3C27C117-9147-7DA7-53D4-F163F375F9DD}"/>
              </a:ext>
            </a:extLst>
          </p:cNvPr>
          <p:cNvSpPr>
            <a:spLocks noGrp="1"/>
          </p:cNvSpPr>
          <p:nvPr>
            <p:ph type="pic" sz="quarter" idx="11" hasCustomPrompt="1"/>
          </p:nvPr>
        </p:nvSpPr>
        <p:spPr>
          <a:xfrm>
            <a:off x="2311400" y="1133475"/>
            <a:ext cx="1489075" cy="2415540"/>
          </a:xfrm>
          <a:prstGeom prst="roundRect">
            <a:avLst>
              <a:gd name="adj" fmla="val 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1333989288"/>
      </p:ext>
    </p:extLst>
  </p:cSld>
  <p:clrMapOvr>
    <a:masterClrMapping/>
  </p:clrMapOvr>
  <p:transition spd="med">
    <p:push di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chessboard_grey_right">
    <p:spTree>
      <p:nvGrpSpPr>
        <p:cNvPr id="1" name=""/>
        <p:cNvGrpSpPr/>
        <p:nvPr/>
      </p:nvGrpSpPr>
      <p:grpSpPr>
        <a:xfrm>
          <a:off x="0" y="0"/>
          <a:ext cx="0" cy="0"/>
          <a:chOff x="0" y="0"/>
          <a:chExt cx="0" cy="0"/>
        </a:xfrm>
      </p:grpSpPr>
      <p:sp>
        <p:nvSpPr>
          <p:cNvPr id="9" name="Prostokąt z rogami zaokrąglonymi z jednej strony 8">
            <a:extLst>
              <a:ext uri="{FF2B5EF4-FFF2-40B4-BE49-F238E27FC236}">
                <a16:creationId xmlns:a16="http://schemas.microsoft.com/office/drawing/2014/main" id="{6BE3011B-B766-064C-B51A-3AFE42AE07F3}"/>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rostokąt 1">
            <a:extLst>
              <a:ext uri="{FF2B5EF4-FFF2-40B4-BE49-F238E27FC236}">
                <a16:creationId xmlns:a16="http://schemas.microsoft.com/office/drawing/2014/main" id="{3CA211BF-B68F-B842-ADB6-F266D5B3C337}"/>
              </a:ext>
            </a:extLst>
          </p:cNvPr>
          <p:cNvSpPr/>
          <p:nvPr userDrawn="1"/>
        </p:nvSpPr>
        <p:spPr>
          <a:xfrm>
            <a:off x="609600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6" name="Title 4"/>
          <p:cNvSpPr>
            <a:spLocks noGrp="1"/>
          </p:cNvSpPr>
          <p:nvPr>
            <p:ph type="title" hasCustomPrompt="1"/>
          </p:nvPr>
        </p:nvSpPr>
        <p:spPr>
          <a:xfrm>
            <a:off x="749609" y="991091"/>
            <a:ext cx="4836438" cy="775466"/>
          </a:xfrm>
        </p:spPr>
        <p:txBody>
          <a:bodyPr/>
          <a:lstStyle>
            <a:lvl1pPr>
              <a:lnSpc>
                <a:spcPct val="90000"/>
              </a:lnSpc>
              <a:defRPr sz="3600"/>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749608" y="1975278"/>
            <a:ext cx="4836428" cy="3975866"/>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8" name="Номер слайда 21">
            <a:extLst>
              <a:ext uri="{FF2B5EF4-FFF2-40B4-BE49-F238E27FC236}">
                <a16:creationId xmlns:a16="http://schemas.microsoft.com/office/drawing/2014/main" id="{6D3BF1DA-D9AB-EE4A-BE53-5A9C3D2F4426}"/>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4" name="Rectangle 3">
            <a:extLst>
              <a:ext uri="{FF2B5EF4-FFF2-40B4-BE49-F238E27FC236}">
                <a16:creationId xmlns:a16="http://schemas.microsoft.com/office/drawing/2014/main" id="{E57479BB-A2F2-8F3E-2738-282F289387FF}"/>
              </a:ext>
            </a:extLst>
          </p:cNvPr>
          <p:cNvSpPr/>
          <p:nvPr userDrawn="1"/>
        </p:nvSpPr>
        <p:spPr>
          <a:xfrm>
            <a:off x="6093910" y="-2"/>
            <a:ext cx="817134" cy="6858001"/>
          </a:xfrm>
          <a:prstGeom prst="rect">
            <a:avLst/>
          </a:prstGeom>
          <a:gradFill>
            <a:gsLst>
              <a:gs pos="31000">
                <a:srgbClr val="D2D7E0">
                  <a:alpha val="60200"/>
                </a:srgbClr>
              </a:gs>
              <a:gs pos="0">
                <a:schemeClr val="accent3">
                  <a:alpha val="20082"/>
                </a:schemeClr>
              </a:gs>
              <a:gs pos="100000">
                <a:srgbClr val="E4E8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3" name="Picture Placeholder 4">
            <a:extLst>
              <a:ext uri="{FF2B5EF4-FFF2-40B4-BE49-F238E27FC236}">
                <a16:creationId xmlns:a16="http://schemas.microsoft.com/office/drawing/2014/main" id="{67A62CC0-17CC-3206-6EF5-55F324F5E100}"/>
              </a:ext>
            </a:extLst>
          </p:cNvPr>
          <p:cNvSpPr>
            <a:spLocks noGrp="1"/>
          </p:cNvSpPr>
          <p:nvPr>
            <p:ph type="pic" sz="quarter" idx="12" hasCustomPrompt="1"/>
          </p:nvPr>
        </p:nvSpPr>
        <p:spPr>
          <a:xfrm>
            <a:off x="8386762" y="1133475"/>
            <a:ext cx="1489075" cy="2415540"/>
          </a:xfrm>
          <a:prstGeom prst="roundRect">
            <a:avLst>
              <a:gd name="adj" fmla="val 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2749332312"/>
      </p:ext>
    </p:extLst>
  </p:cSld>
  <p:clrMapOvr>
    <a:masterClrMapping/>
  </p:clrMapOvr>
  <p:transition spd="med">
    <p:push dir="u"/>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chessboard_grey_left">
    <p:bg>
      <p:bgPr>
        <a:solidFill>
          <a:schemeClr val="accent2"/>
        </a:solidFill>
        <a:effectLst/>
      </p:bgPr>
    </p:bg>
    <p:spTree>
      <p:nvGrpSpPr>
        <p:cNvPr id="1" name=""/>
        <p:cNvGrpSpPr/>
        <p:nvPr/>
      </p:nvGrpSpPr>
      <p:grpSpPr>
        <a:xfrm>
          <a:off x="0" y="0"/>
          <a:ext cx="0" cy="0"/>
          <a:chOff x="0" y="0"/>
          <a:chExt cx="0" cy="0"/>
        </a:xfrm>
      </p:grpSpPr>
      <p:sp>
        <p:nvSpPr>
          <p:cNvPr id="10" name="Prostokąt z rogami zaokrąglonymi z jednej strony 9">
            <a:extLst>
              <a:ext uri="{FF2B5EF4-FFF2-40B4-BE49-F238E27FC236}">
                <a16:creationId xmlns:a16="http://schemas.microsoft.com/office/drawing/2014/main" id="{93D0F935-79AE-2D42-AB3F-93BCFCF35CD1}"/>
              </a:ext>
            </a:extLst>
          </p:cNvPr>
          <p:cNvSpPr/>
          <p:nvPr userDrawn="1"/>
        </p:nvSpPr>
        <p:spPr>
          <a:xfrm rot="16200000">
            <a:off x="11817929" y="3236120"/>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rostokąt 1">
            <a:extLst>
              <a:ext uri="{FF2B5EF4-FFF2-40B4-BE49-F238E27FC236}">
                <a16:creationId xmlns:a16="http://schemas.microsoft.com/office/drawing/2014/main" id="{3CA211BF-B68F-B842-ADB6-F266D5B3C337}"/>
              </a:ext>
            </a:extLst>
          </p:cNvPr>
          <p:cNvSpPr/>
          <p:nvPr userDrawn="1"/>
        </p:nvSpPr>
        <p:spPr>
          <a:xfrm>
            <a:off x="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6" name="Title 4"/>
          <p:cNvSpPr>
            <a:spLocks noGrp="1"/>
          </p:cNvSpPr>
          <p:nvPr>
            <p:ph type="title" hasCustomPrompt="1"/>
          </p:nvPr>
        </p:nvSpPr>
        <p:spPr>
          <a:xfrm>
            <a:off x="6482863" y="991091"/>
            <a:ext cx="4836438" cy="775466"/>
          </a:xfrm>
        </p:spPr>
        <p:txBody>
          <a:bodyPr/>
          <a:lstStyle>
            <a:lvl1pPr>
              <a:lnSpc>
                <a:spcPct val="90000"/>
              </a:lnSpc>
              <a:defRPr sz="3600">
                <a:solidFill>
                  <a:schemeClr val="bg1"/>
                </a:solidFill>
              </a:defRPr>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6482862" y="1975278"/>
            <a:ext cx="4836428" cy="3975866"/>
          </a:xfrm>
          <a:prstGeom prst="rect">
            <a:avLst/>
          </a:prstGeom>
        </p:spPr>
        <p:txBody>
          <a:bodyPr vert="horz" lIns="0" tIns="45720" rIns="0" bIns="45720" rtlCol="0">
            <a:normAutofit/>
          </a:bodyPr>
          <a:lstStyle>
            <a:lvl1pPr>
              <a:lnSpc>
                <a:spcPct val="130000"/>
              </a:lnSpc>
              <a:buClr>
                <a:schemeClr val="bg1"/>
              </a:buClr>
              <a:defRPr sz="1600">
                <a:solidFill>
                  <a:schemeClr val="bg1"/>
                </a:solidFill>
              </a:defRPr>
            </a:lvl1pPr>
          </a:lstStyle>
          <a:p>
            <a:pPr lvl="0"/>
            <a:r>
              <a:rPr lang="en-US" dirty="0"/>
              <a:t>Content content content…</a:t>
            </a:r>
          </a:p>
        </p:txBody>
      </p:sp>
      <p:sp>
        <p:nvSpPr>
          <p:cNvPr id="9" name="Номер слайда 21">
            <a:extLst>
              <a:ext uri="{FF2B5EF4-FFF2-40B4-BE49-F238E27FC236}">
                <a16:creationId xmlns:a16="http://schemas.microsoft.com/office/drawing/2014/main" id="{DEE29FF2-7FE6-B446-82E2-7C05DB06D724}"/>
              </a:ext>
            </a:extLst>
          </p:cNvPr>
          <p:cNvSpPr>
            <a:spLocks noGrp="1"/>
          </p:cNvSpPr>
          <p:nvPr>
            <p:ph type="sldNum" sz="quarter" idx="4"/>
          </p:nvPr>
        </p:nvSpPr>
        <p:spPr>
          <a:xfrm>
            <a:off x="11909952"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12" name="Grafika 11">
            <a:extLst>
              <a:ext uri="{FF2B5EF4-FFF2-40B4-BE49-F238E27FC236}">
                <a16:creationId xmlns:a16="http://schemas.microsoft.com/office/drawing/2014/main" id="{BBACE0E4-23E2-45E6-8A3B-44E01FD698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82862" y="420994"/>
            <a:ext cx="956647" cy="140411"/>
          </a:xfrm>
          <a:prstGeom prst="rect">
            <a:avLst/>
          </a:prstGeom>
        </p:spPr>
      </p:pic>
      <p:sp>
        <p:nvSpPr>
          <p:cNvPr id="4" name="Rectangle 3">
            <a:extLst>
              <a:ext uri="{FF2B5EF4-FFF2-40B4-BE49-F238E27FC236}">
                <a16:creationId xmlns:a16="http://schemas.microsoft.com/office/drawing/2014/main" id="{9A56AEDD-2817-65E9-30C6-CA4282D4F917}"/>
              </a:ext>
            </a:extLst>
          </p:cNvPr>
          <p:cNvSpPr/>
          <p:nvPr userDrawn="1"/>
        </p:nvSpPr>
        <p:spPr>
          <a:xfrm flipH="1">
            <a:off x="5278865" y="-2"/>
            <a:ext cx="817134" cy="6858001"/>
          </a:xfrm>
          <a:prstGeom prst="rect">
            <a:avLst/>
          </a:prstGeom>
          <a:gradFill>
            <a:gsLst>
              <a:gs pos="31000">
                <a:srgbClr val="D2D7E0">
                  <a:alpha val="60200"/>
                </a:srgbClr>
              </a:gs>
              <a:gs pos="0">
                <a:schemeClr val="accent3">
                  <a:alpha val="20082"/>
                </a:schemeClr>
              </a:gs>
              <a:gs pos="100000">
                <a:srgbClr val="E4E8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3" name="Picture Placeholder 4">
            <a:extLst>
              <a:ext uri="{FF2B5EF4-FFF2-40B4-BE49-F238E27FC236}">
                <a16:creationId xmlns:a16="http://schemas.microsoft.com/office/drawing/2014/main" id="{532129F5-E852-63C2-01AA-9E9C86413C56}"/>
              </a:ext>
            </a:extLst>
          </p:cNvPr>
          <p:cNvSpPr>
            <a:spLocks noGrp="1"/>
          </p:cNvSpPr>
          <p:nvPr>
            <p:ph type="pic" sz="quarter" idx="11" hasCustomPrompt="1"/>
          </p:nvPr>
        </p:nvSpPr>
        <p:spPr>
          <a:xfrm>
            <a:off x="2311400" y="1133475"/>
            <a:ext cx="1489075" cy="2415540"/>
          </a:xfrm>
          <a:prstGeom prst="roundRect">
            <a:avLst>
              <a:gd name="adj" fmla="val 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1236971009"/>
      </p:ext>
    </p:extLst>
  </p:cSld>
  <p:clrMapOvr>
    <a:masterClrMapping/>
  </p:clrMapOvr>
  <p:transition spd="med">
    <p:push dir="u"/>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chessboard_grey_right">
    <p:bg>
      <p:bgPr>
        <a:solidFill>
          <a:schemeClr val="accent2"/>
        </a:solidFill>
        <a:effectLst/>
      </p:bgPr>
    </p:bg>
    <p:spTree>
      <p:nvGrpSpPr>
        <p:cNvPr id="1" name=""/>
        <p:cNvGrpSpPr/>
        <p:nvPr/>
      </p:nvGrpSpPr>
      <p:grpSpPr>
        <a:xfrm>
          <a:off x="0" y="0"/>
          <a:ext cx="0" cy="0"/>
          <a:chOff x="0" y="0"/>
          <a:chExt cx="0" cy="0"/>
        </a:xfrm>
      </p:grpSpPr>
      <p:sp>
        <p:nvSpPr>
          <p:cNvPr id="9" name="Prostokąt z rogami zaokrąglonymi z jednej strony 8">
            <a:extLst>
              <a:ext uri="{FF2B5EF4-FFF2-40B4-BE49-F238E27FC236}">
                <a16:creationId xmlns:a16="http://schemas.microsoft.com/office/drawing/2014/main" id="{6BE3011B-B766-064C-B51A-3AFE42AE07F3}"/>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rostokąt 1">
            <a:extLst>
              <a:ext uri="{FF2B5EF4-FFF2-40B4-BE49-F238E27FC236}">
                <a16:creationId xmlns:a16="http://schemas.microsoft.com/office/drawing/2014/main" id="{3CA211BF-B68F-B842-ADB6-F266D5B3C337}"/>
              </a:ext>
            </a:extLst>
          </p:cNvPr>
          <p:cNvSpPr/>
          <p:nvPr userDrawn="1"/>
        </p:nvSpPr>
        <p:spPr>
          <a:xfrm>
            <a:off x="609600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6" name="Title 4"/>
          <p:cNvSpPr>
            <a:spLocks noGrp="1"/>
          </p:cNvSpPr>
          <p:nvPr>
            <p:ph type="title" hasCustomPrompt="1"/>
          </p:nvPr>
        </p:nvSpPr>
        <p:spPr>
          <a:xfrm>
            <a:off x="749609" y="991091"/>
            <a:ext cx="4836438" cy="775466"/>
          </a:xfrm>
        </p:spPr>
        <p:txBody>
          <a:bodyPr/>
          <a:lstStyle>
            <a:lvl1pPr>
              <a:lnSpc>
                <a:spcPct val="90000"/>
              </a:lnSpc>
              <a:defRPr sz="3600">
                <a:solidFill>
                  <a:schemeClr val="bg1"/>
                </a:solidFill>
              </a:defRPr>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749608" y="1975278"/>
            <a:ext cx="4836428" cy="3975866"/>
          </a:xfrm>
          <a:prstGeom prst="rect">
            <a:avLst/>
          </a:prstGeom>
        </p:spPr>
        <p:txBody>
          <a:bodyPr vert="horz" lIns="0" tIns="45720" rIns="0" bIns="45720" rtlCol="0">
            <a:normAutofit/>
          </a:bodyPr>
          <a:lstStyle>
            <a:lvl1pPr>
              <a:lnSpc>
                <a:spcPct val="130000"/>
              </a:lnSpc>
              <a:buClr>
                <a:schemeClr val="bg1"/>
              </a:buClr>
              <a:defRPr sz="1600">
                <a:solidFill>
                  <a:schemeClr val="bg1"/>
                </a:solidFill>
              </a:defRPr>
            </a:lvl1pPr>
          </a:lstStyle>
          <a:p>
            <a:pPr lvl="0"/>
            <a:r>
              <a:rPr lang="en-US" dirty="0"/>
              <a:t>Content content content…</a:t>
            </a:r>
          </a:p>
        </p:txBody>
      </p:sp>
      <p:sp>
        <p:nvSpPr>
          <p:cNvPr id="8" name="Номер слайда 21">
            <a:extLst>
              <a:ext uri="{FF2B5EF4-FFF2-40B4-BE49-F238E27FC236}">
                <a16:creationId xmlns:a16="http://schemas.microsoft.com/office/drawing/2014/main" id="{6D3BF1DA-D9AB-EE4A-BE53-5A9C3D2F4426}"/>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5" name="Rectangle 4">
            <a:extLst>
              <a:ext uri="{FF2B5EF4-FFF2-40B4-BE49-F238E27FC236}">
                <a16:creationId xmlns:a16="http://schemas.microsoft.com/office/drawing/2014/main" id="{AC355FAC-4A0A-8775-53D1-662B87C30EFB}"/>
              </a:ext>
            </a:extLst>
          </p:cNvPr>
          <p:cNvSpPr/>
          <p:nvPr userDrawn="1"/>
        </p:nvSpPr>
        <p:spPr>
          <a:xfrm>
            <a:off x="637563" y="387438"/>
            <a:ext cx="1442907" cy="2501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pic>
        <p:nvPicPr>
          <p:cNvPr id="4" name="Grafika 11">
            <a:extLst>
              <a:ext uri="{FF2B5EF4-FFF2-40B4-BE49-F238E27FC236}">
                <a16:creationId xmlns:a16="http://schemas.microsoft.com/office/drawing/2014/main" id="{0C4074F4-EE22-4F98-33FF-7257B499887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9608" y="420994"/>
            <a:ext cx="956647" cy="140411"/>
          </a:xfrm>
          <a:prstGeom prst="rect">
            <a:avLst/>
          </a:prstGeom>
        </p:spPr>
      </p:pic>
      <p:sp>
        <p:nvSpPr>
          <p:cNvPr id="7" name="Rectangle 6">
            <a:extLst>
              <a:ext uri="{FF2B5EF4-FFF2-40B4-BE49-F238E27FC236}">
                <a16:creationId xmlns:a16="http://schemas.microsoft.com/office/drawing/2014/main" id="{3CE2B8F2-19D0-9F4C-591A-F5967E059ED7}"/>
              </a:ext>
            </a:extLst>
          </p:cNvPr>
          <p:cNvSpPr/>
          <p:nvPr userDrawn="1"/>
        </p:nvSpPr>
        <p:spPr>
          <a:xfrm>
            <a:off x="6093910" y="-2"/>
            <a:ext cx="817134" cy="6858001"/>
          </a:xfrm>
          <a:prstGeom prst="rect">
            <a:avLst/>
          </a:prstGeom>
          <a:gradFill>
            <a:gsLst>
              <a:gs pos="31000">
                <a:srgbClr val="D2D7E0">
                  <a:alpha val="60200"/>
                </a:srgbClr>
              </a:gs>
              <a:gs pos="0">
                <a:schemeClr val="accent3">
                  <a:alpha val="20082"/>
                </a:schemeClr>
              </a:gs>
              <a:gs pos="100000">
                <a:srgbClr val="E4E8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3" name="Picture Placeholder 4">
            <a:extLst>
              <a:ext uri="{FF2B5EF4-FFF2-40B4-BE49-F238E27FC236}">
                <a16:creationId xmlns:a16="http://schemas.microsoft.com/office/drawing/2014/main" id="{D9BE4A6D-FD01-0B6A-F5C7-D81B5DA19BAE}"/>
              </a:ext>
            </a:extLst>
          </p:cNvPr>
          <p:cNvSpPr>
            <a:spLocks noGrp="1"/>
          </p:cNvSpPr>
          <p:nvPr>
            <p:ph type="pic" sz="quarter" idx="12" hasCustomPrompt="1"/>
          </p:nvPr>
        </p:nvSpPr>
        <p:spPr>
          <a:xfrm>
            <a:off x="8386762" y="1133475"/>
            <a:ext cx="1489075" cy="2415540"/>
          </a:xfrm>
          <a:prstGeom prst="roundRect">
            <a:avLst>
              <a:gd name="adj" fmla="val 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3781332731"/>
      </p:ext>
    </p:extLst>
  </p:cSld>
  <p:clrMapOvr>
    <a:masterClrMapping/>
  </p:clrMapOvr>
  <p:transition spd="med">
    <p:push dir="u"/>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chessboard_grey_left">
    <p:spTree>
      <p:nvGrpSpPr>
        <p:cNvPr id="1" name=""/>
        <p:cNvGrpSpPr/>
        <p:nvPr/>
      </p:nvGrpSpPr>
      <p:grpSpPr>
        <a:xfrm>
          <a:off x="0" y="0"/>
          <a:ext cx="0" cy="0"/>
          <a:chOff x="0" y="0"/>
          <a:chExt cx="0" cy="0"/>
        </a:xfrm>
      </p:grpSpPr>
      <p:sp>
        <p:nvSpPr>
          <p:cNvPr id="10" name="Prostokąt z rogami zaokrąglonymi z jednej strony 9">
            <a:extLst>
              <a:ext uri="{FF2B5EF4-FFF2-40B4-BE49-F238E27FC236}">
                <a16:creationId xmlns:a16="http://schemas.microsoft.com/office/drawing/2014/main" id="{93D0F935-79AE-2D42-AB3F-93BCFCF35CD1}"/>
              </a:ext>
            </a:extLst>
          </p:cNvPr>
          <p:cNvSpPr/>
          <p:nvPr userDrawn="1"/>
        </p:nvSpPr>
        <p:spPr>
          <a:xfrm rot="16200000">
            <a:off x="11817929" y="3236120"/>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rostokąt 1">
            <a:extLst>
              <a:ext uri="{FF2B5EF4-FFF2-40B4-BE49-F238E27FC236}">
                <a16:creationId xmlns:a16="http://schemas.microsoft.com/office/drawing/2014/main" id="{3CA211BF-B68F-B842-ADB6-F266D5B3C337}"/>
              </a:ext>
            </a:extLst>
          </p:cNvPr>
          <p:cNvSpPr/>
          <p:nvPr userDrawn="1"/>
        </p:nvSpPr>
        <p:spPr>
          <a:xfrm>
            <a:off x="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6" name="Title 4"/>
          <p:cNvSpPr>
            <a:spLocks noGrp="1"/>
          </p:cNvSpPr>
          <p:nvPr>
            <p:ph type="title" hasCustomPrompt="1"/>
          </p:nvPr>
        </p:nvSpPr>
        <p:spPr>
          <a:xfrm>
            <a:off x="6482863" y="991091"/>
            <a:ext cx="4836438" cy="775466"/>
          </a:xfrm>
        </p:spPr>
        <p:txBody>
          <a:bodyPr/>
          <a:lstStyle>
            <a:lvl1pPr>
              <a:lnSpc>
                <a:spcPct val="90000"/>
              </a:lnSpc>
              <a:defRPr sz="3600"/>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6482862" y="1975278"/>
            <a:ext cx="4836428" cy="3975866"/>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9" name="Номер слайда 21">
            <a:extLst>
              <a:ext uri="{FF2B5EF4-FFF2-40B4-BE49-F238E27FC236}">
                <a16:creationId xmlns:a16="http://schemas.microsoft.com/office/drawing/2014/main" id="{DEE29FF2-7FE6-B446-82E2-7C05DB06D724}"/>
              </a:ext>
            </a:extLst>
          </p:cNvPr>
          <p:cNvSpPr>
            <a:spLocks noGrp="1"/>
          </p:cNvSpPr>
          <p:nvPr>
            <p:ph type="sldNum" sz="quarter" idx="4"/>
          </p:nvPr>
        </p:nvSpPr>
        <p:spPr>
          <a:xfrm>
            <a:off x="11909952"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12" name="Grafika 11">
            <a:extLst>
              <a:ext uri="{FF2B5EF4-FFF2-40B4-BE49-F238E27FC236}">
                <a16:creationId xmlns:a16="http://schemas.microsoft.com/office/drawing/2014/main" id="{BBACE0E4-23E2-45E6-8A3B-44E01FD698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82862" y="420994"/>
            <a:ext cx="956647" cy="140411"/>
          </a:xfrm>
          <a:prstGeom prst="rect">
            <a:avLst/>
          </a:prstGeom>
        </p:spPr>
      </p:pic>
      <p:sp>
        <p:nvSpPr>
          <p:cNvPr id="4" name="Rectangle 3">
            <a:extLst>
              <a:ext uri="{FF2B5EF4-FFF2-40B4-BE49-F238E27FC236}">
                <a16:creationId xmlns:a16="http://schemas.microsoft.com/office/drawing/2014/main" id="{8B997921-B3E7-6D8F-4211-B11F4CEE49B3}"/>
              </a:ext>
            </a:extLst>
          </p:cNvPr>
          <p:cNvSpPr/>
          <p:nvPr userDrawn="1"/>
        </p:nvSpPr>
        <p:spPr>
          <a:xfrm flipH="1">
            <a:off x="5278865" y="-2"/>
            <a:ext cx="817134" cy="6858001"/>
          </a:xfrm>
          <a:prstGeom prst="rect">
            <a:avLst/>
          </a:prstGeom>
          <a:gradFill>
            <a:gsLst>
              <a:gs pos="31000">
                <a:srgbClr val="D2D7E0">
                  <a:alpha val="60200"/>
                </a:srgbClr>
              </a:gs>
              <a:gs pos="0">
                <a:schemeClr val="accent3">
                  <a:alpha val="20082"/>
                </a:schemeClr>
              </a:gs>
              <a:gs pos="100000">
                <a:srgbClr val="E4E8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3" name="Picture Placeholder 4">
            <a:extLst>
              <a:ext uri="{FF2B5EF4-FFF2-40B4-BE49-F238E27FC236}">
                <a16:creationId xmlns:a16="http://schemas.microsoft.com/office/drawing/2014/main" id="{C702905F-9B81-26F2-B6F8-68B87B24EEE0}"/>
              </a:ext>
            </a:extLst>
          </p:cNvPr>
          <p:cNvSpPr>
            <a:spLocks noGrp="1"/>
          </p:cNvSpPr>
          <p:nvPr>
            <p:ph type="pic" sz="quarter" idx="11" hasCustomPrompt="1"/>
          </p:nvPr>
        </p:nvSpPr>
        <p:spPr>
          <a:xfrm>
            <a:off x="1107948" y="870872"/>
            <a:ext cx="3853543" cy="5127172"/>
          </a:xfrm>
          <a:prstGeom prst="roundRect">
            <a:avLst>
              <a:gd name="adj" fmla="val 204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1401627138"/>
      </p:ext>
    </p:extLst>
  </p:cSld>
  <p:clrMapOvr>
    <a:masterClrMapping/>
  </p:clrMapOvr>
  <p:transition spd="med">
    <p:push dir="u"/>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chessboard_grey_right">
    <p:spTree>
      <p:nvGrpSpPr>
        <p:cNvPr id="1" name=""/>
        <p:cNvGrpSpPr/>
        <p:nvPr/>
      </p:nvGrpSpPr>
      <p:grpSpPr>
        <a:xfrm>
          <a:off x="0" y="0"/>
          <a:ext cx="0" cy="0"/>
          <a:chOff x="0" y="0"/>
          <a:chExt cx="0" cy="0"/>
        </a:xfrm>
      </p:grpSpPr>
      <p:sp>
        <p:nvSpPr>
          <p:cNvPr id="9" name="Prostokąt z rogami zaokrąglonymi z jednej strony 8">
            <a:extLst>
              <a:ext uri="{FF2B5EF4-FFF2-40B4-BE49-F238E27FC236}">
                <a16:creationId xmlns:a16="http://schemas.microsoft.com/office/drawing/2014/main" id="{6BE3011B-B766-064C-B51A-3AFE42AE07F3}"/>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rostokąt 1">
            <a:extLst>
              <a:ext uri="{FF2B5EF4-FFF2-40B4-BE49-F238E27FC236}">
                <a16:creationId xmlns:a16="http://schemas.microsoft.com/office/drawing/2014/main" id="{3CA211BF-B68F-B842-ADB6-F266D5B3C337}"/>
              </a:ext>
            </a:extLst>
          </p:cNvPr>
          <p:cNvSpPr/>
          <p:nvPr userDrawn="1"/>
        </p:nvSpPr>
        <p:spPr>
          <a:xfrm>
            <a:off x="609600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6" name="Title 4"/>
          <p:cNvSpPr>
            <a:spLocks noGrp="1"/>
          </p:cNvSpPr>
          <p:nvPr>
            <p:ph type="title" hasCustomPrompt="1"/>
          </p:nvPr>
        </p:nvSpPr>
        <p:spPr>
          <a:xfrm>
            <a:off x="749609" y="991091"/>
            <a:ext cx="4836438" cy="775466"/>
          </a:xfrm>
        </p:spPr>
        <p:txBody>
          <a:bodyPr/>
          <a:lstStyle>
            <a:lvl1pPr>
              <a:lnSpc>
                <a:spcPct val="90000"/>
              </a:lnSpc>
              <a:defRPr sz="3600"/>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749608" y="1975278"/>
            <a:ext cx="4836428" cy="3975866"/>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8" name="Номер слайда 21">
            <a:extLst>
              <a:ext uri="{FF2B5EF4-FFF2-40B4-BE49-F238E27FC236}">
                <a16:creationId xmlns:a16="http://schemas.microsoft.com/office/drawing/2014/main" id="{6D3BF1DA-D9AB-EE4A-BE53-5A9C3D2F4426}"/>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4" name="Rectangle 3">
            <a:extLst>
              <a:ext uri="{FF2B5EF4-FFF2-40B4-BE49-F238E27FC236}">
                <a16:creationId xmlns:a16="http://schemas.microsoft.com/office/drawing/2014/main" id="{E57479BB-A2F2-8F3E-2738-282F289387FF}"/>
              </a:ext>
            </a:extLst>
          </p:cNvPr>
          <p:cNvSpPr/>
          <p:nvPr userDrawn="1"/>
        </p:nvSpPr>
        <p:spPr>
          <a:xfrm>
            <a:off x="6093910" y="-2"/>
            <a:ext cx="817134" cy="6858001"/>
          </a:xfrm>
          <a:prstGeom prst="rect">
            <a:avLst/>
          </a:prstGeom>
          <a:gradFill>
            <a:gsLst>
              <a:gs pos="31000">
                <a:srgbClr val="D2D7E0">
                  <a:alpha val="60200"/>
                </a:srgbClr>
              </a:gs>
              <a:gs pos="0">
                <a:schemeClr val="accent3">
                  <a:alpha val="20082"/>
                </a:schemeClr>
              </a:gs>
              <a:gs pos="100000">
                <a:srgbClr val="E4E8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3" name="Picture Placeholder 4">
            <a:extLst>
              <a:ext uri="{FF2B5EF4-FFF2-40B4-BE49-F238E27FC236}">
                <a16:creationId xmlns:a16="http://schemas.microsoft.com/office/drawing/2014/main" id="{B2BA0CCC-A545-17B4-CB86-97561990E223}"/>
              </a:ext>
            </a:extLst>
          </p:cNvPr>
          <p:cNvSpPr>
            <a:spLocks noGrp="1"/>
          </p:cNvSpPr>
          <p:nvPr>
            <p:ph type="pic" sz="quarter" idx="11" hasCustomPrompt="1"/>
          </p:nvPr>
        </p:nvSpPr>
        <p:spPr>
          <a:xfrm>
            <a:off x="7259558" y="873879"/>
            <a:ext cx="3853543" cy="5127172"/>
          </a:xfrm>
          <a:prstGeom prst="roundRect">
            <a:avLst>
              <a:gd name="adj" fmla="val 204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1136331310"/>
      </p:ext>
    </p:extLst>
  </p:cSld>
  <p:clrMapOvr>
    <a:masterClrMapping/>
  </p:clrMapOvr>
  <p:transition spd="med">
    <p:push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chessboard_grey_left">
    <p:bg>
      <p:bgPr>
        <a:solidFill>
          <a:schemeClr val="accent2"/>
        </a:solidFill>
        <a:effectLst/>
      </p:bgPr>
    </p:bg>
    <p:spTree>
      <p:nvGrpSpPr>
        <p:cNvPr id="1" name=""/>
        <p:cNvGrpSpPr/>
        <p:nvPr/>
      </p:nvGrpSpPr>
      <p:grpSpPr>
        <a:xfrm>
          <a:off x="0" y="0"/>
          <a:ext cx="0" cy="0"/>
          <a:chOff x="0" y="0"/>
          <a:chExt cx="0" cy="0"/>
        </a:xfrm>
      </p:grpSpPr>
      <p:sp>
        <p:nvSpPr>
          <p:cNvPr id="10" name="Prostokąt z rogami zaokrąglonymi z jednej strony 9">
            <a:extLst>
              <a:ext uri="{FF2B5EF4-FFF2-40B4-BE49-F238E27FC236}">
                <a16:creationId xmlns:a16="http://schemas.microsoft.com/office/drawing/2014/main" id="{93D0F935-79AE-2D42-AB3F-93BCFCF35CD1}"/>
              </a:ext>
            </a:extLst>
          </p:cNvPr>
          <p:cNvSpPr/>
          <p:nvPr userDrawn="1"/>
        </p:nvSpPr>
        <p:spPr>
          <a:xfrm rot="16200000">
            <a:off x="11817929" y="3236120"/>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rostokąt 1">
            <a:extLst>
              <a:ext uri="{FF2B5EF4-FFF2-40B4-BE49-F238E27FC236}">
                <a16:creationId xmlns:a16="http://schemas.microsoft.com/office/drawing/2014/main" id="{3CA211BF-B68F-B842-ADB6-F266D5B3C337}"/>
              </a:ext>
            </a:extLst>
          </p:cNvPr>
          <p:cNvSpPr/>
          <p:nvPr userDrawn="1"/>
        </p:nvSpPr>
        <p:spPr>
          <a:xfrm>
            <a:off x="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6" name="Title 4"/>
          <p:cNvSpPr>
            <a:spLocks noGrp="1"/>
          </p:cNvSpPr>
          <p:nvPr>
            <p:ph type="title" hasCustomPrompt="1"/>
          </p:nvPr>
        </p:nvSpPr>
        <p:spPr>
          <a:xfrm>
            <a:off x="6482863" y="991091"/>
            <a:ext cx="4836438" cy="775466"/>
          </a:xfrm>
        </p:spPr>
        <p:txBody>
          <a:bodyPr/>
          <a:lstStyle>
            <a:lvl1pPr>
              <a:lnSpc>
                <a:spcPct val="90000"/>
              </a:lnSpc>
              <a:defRPr sz="3600">
                <a:solidFill>
                  <a:schemeClr val="bg1"/>
                </a:solidFill>
              </a:defRPr>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6482862" y="1975278"/>
            <a:ext cx="4836428" cy="3975866"/>
          </a:xfrm>
          <a:prstGeom prst="rect">
            <a:avLst/>
          </a:prstGeom>
        </p:spPr>
        <p:txBody>
          <a:bodyPr vert="horz" lIns="0" tIns="45720" rIns="0" bIns="45720" rtlCol="0">
            <a:normAutofit/>
          </a:bodyPr>
          <a:lstStyle>
            <a:lvl1pPr>
              <a:lnSpc>
                <a:spcPct val="130000"/>
              </a:lnSpc>
              <a:buClr>
                <a:schemeClr val="bg1"/>
              </a:buClr>
              <a:defRPr sz="1600">
                <a:solidFill>
                  <a:schemeClr val="bg1"/>
                </a:solidFill>
              </a:defRPr>
            </a:lvl1pPr>
          </a:lstStyle>
          <a:p>
            <a:pPr lvl="0"/>
            <a:r>
              <a:rPr lang="en-US" dirty="0"/>
              <a:t>Content content content…</a:t>
            </a:r>
          </a:p>
        </p:txBody>
      </p:sp>
      <p:sp>
        <p:nvSpPr>
          <p:cNvPr id="9" name="Номер слайда 21">
            <a:extLst>
              <a:ext uri="{FF2B5EF4-FFF2-40B4-BE49-F238E27FC236}">
                <a16:creationId xmlns:a16="http://schemas.microsoft.com/office/drawing/2014/main" id="{DEE29FF2-7FE6-B446-82E2-7C05DB06D724}"/>
              </a:ext>
            </a:extLst>
          </p:cNvPr>
          <p:cNvSpPr>
            <a:spLocks noGrp="1"/>
          </p:cNvSpPr>
          <p:nvPr>
            <p:ph type="sldNum" sz="quarter" idx="4"/>
          </p:nvPr>
        </p:nvSpPr>
        <p:spPr>
          <a:xfrm>
            <a:off x="11909952"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12" name="Grafika 11">
            <a:extLst>
              <a:ext uri="{FF2B5EF4-FFF2-40B4-BE49-F238E27FC236}">
                <a16:creationId xmlns:a16="http://schemas.microsoft.com/office/drawing/2014/main" id="{BBACE0E4-23E2-45E6-8A3B-44E01FD698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82862" y="420994"/>
            <a:ext cx="956647" cy="140411"/>
          </a:xfrm>
          <a:prstGeom prst="rect">
            <a:avLst/>
          </a:prstGeom>
        </p:spPr>
      </p:pic>
      <p:sp>
        <p:nvSpPr>
          <p:cNvPr id="4" name="Rectangle 3">
            <a:extLst>
              <a:ext uri="{FF2B5EF4-FFF2-40B4-BE49-F238E27FC236}">
                <a16:creationId xmlns:a16="http://schemas.microsoft.com/office/drawing/2014/main" id="{9A56AEDD-2817-65E9-30C6-CA4282D4F917}"/>
              </a:ext>
            </a:extLst>
          </p:cNvPr>
          <p:cNvSpPr/>
          <p:nvPr userDrawn="1"/>
        </p:nvSpPr>
        <p:spPr>
          <a:xfrm flipH="1">
            <a:off x="5278865" y="-2"/>
            <a:ext cx="817134" cy="6858001"/>
          </a:xfrm>
          <a:prstGeom prst="rect">
            <a:avLst/>
          </a:prstGeom>
          <a:gradFill>
            <a:gsLst>
              <a:gs pos="31000">
                <a:srgbClr val="D2D7E0">
                  <a:alpha val="60200"/>
                </a:srgbClr>
              </a:gs>
              <a:gs pos="0">
                <a:schemeClr val="accent3">
                  <a:alpha val="20082"/>
                </a:schemeClr>
              </a:gs>
              <a:gs pos="100000">
                <a:srgbClr val="E4E8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3" name="Picture Placeholder 4">
            <a:extLst>
              <a:ext uri="{FF2B5EF4-FFF2-40B4-BE49-F238E27FC236}">
                <a16:creationId xmlns:a16="http://schemas.microsoft.com/office/drawing/2014/main" id="{6E9C8B73-E3FC-0164-6C29-DC0B4E938928}"/>
              </a:ext>
            </a:extLst>
          </p:cNvPr>
          <p:cNvSpPr>
            <a:spLocks noGrp="1"/>
          </p:cNvSpPr>
          <p:nvPr>
            <p:ph type="pic" sz="quarter" idx="11" hasCustomPrompt="1"/>
          </p:nvPr>
        </p:nvSpPr>
        <p:spPr>
          <a:xfrm>
            <a:off x="1107948" y="870872"/>
            <a:ext cx="3853543" cy="5127172"/>
          </a:xfrm>
          <a:prstGeom prst="roundRect">
            <a:avLst>
              <a:gd name="adj" fmla="val 204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2072092594"/>
      </p:ext>
    </p:extLst>
  </p:cSld>
  <p:clrMapOvr>
    <a:masterClrMapping/>
  </p:clrMapOvr>
  <p:transition spd="med">
    <p:push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chessboard_grey_right">
    <p:bg>
      <p:bgPr>
        <a:solidFill>
          <a:schemeClr val="accent2"/>
        </a:solidFill>
        <a:effectLst/>
      </p:bgPr>
    </p:bg>
    <p:spTree>
      <p:nvGrpSpPr>
        <p:cNvPr id="1" name=""/>
        <p:cNvGrpSpPr/>
        <p:nvPr/>
      </p:nvGrpSpPr>
      <p:grpSpPr>
        <a:xfrm>
          <a:off x="0" y="0"/>
          <a:ext cx="0" cy="0"/>
          <a:chOff x="0" y="0"/>
          <a:chExt cx="0" cy="0"/>
        </a:xfrm>
      </p:grpSpPr>
      <p:sp>
        <p:nvSpPr>
          <p:cNvPr id="9" name="Prostokąt z rogami zaokrąglonymi z jednej strony 8">
            <a:extLst>
              <a:ext uri="{FF2B5EF4-FFF2-40B4-BE49-F238E27FC236}">
                <a16:creationId xmlns:a16="http://schemas.microsoft.com/office/drawing/2014/main" id="{6BE3011B-B766-064C-B51A-3AFE42AE07F3}"/>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rostokąt 1">
            <a:extLst>
              <a:ext uri="{FF2B5EF4-FFF2-40B4-BE49-F238E27FC236}">
                <a16:creationId xmlns:a16="http://schemas.microsoft.com/office/drawing/2014/main" id="{3CA211BF-B68F-B842-ADB6-F266D5B3C337}"/>
              </a:ext>
            </a:extLst>
          </p:cNvPr>
          <p:cNvSpPr/>
          <p:nvPr userDrawn="1"/>
        </p:nvSpPr>
        <p:spPr>
          <a:xfrm>
            <a:off x="609600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6" name="Title 4"/>
          <p:cNvSpPr>
            <a:spLocks noGrp="1"/>
          </p:cNvSpPr>
          <p:nvPr>
            <p:ph type="title" hasCustomPrompt="1"/>
          </p:nvPr>
        </p:nvSpPr>
        <p:spPr>
          <a:xfrm>
            <a:off x="749609" y="991091"/>
            <a:ext cx="4836438" cy="775466"/>
          </a:xfrm>
        </p:spPr>
        <p:txBody>
          <a:bodyPr/>
          <a:lstStyle>
            <a:lvl1pPr>
              <a:lnSpc>
                <a:spcPct val="90000"/>
              </a:lnSpc>
              <a:defRPr sz="3600">
                <a:solidFill>
                  <a:schemeClr val="bg1"/>
                </a:solidFill>
              </a:defRPr>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749608" y="1975278"/>
            <a:ext cx="4836428" cy="3975866"/>
          </a:xfrm>
          <a:prstGeom prst="rect">
            <a:avLst/>
          </a:prstGeom>
        </p:spPr>
        <p:txBody>
          <a:bodyPr vert="horz" lIns="0" tIns="45720" rIns="0" bIns="45720" rtlCol="0">
            <a:normAutofit/>
          </a:bodyPr>
          <a:lstStyle>
            <a:lvl1pPr>
              <a:lnSpc>
                <a:spcPct val="130000"/>
              </a:lnSpc>
              <a:buClr>
                <a:schemeClr val="bg1"/>
              </a:buClr>
              <a:defRPr sz="1600">
                <a:solidFill>
                  <a:schemeClr val="bg1"/>
                </a:solidFill>
              </a:defRPr>
            </a:lvl1pPr>
          </a:lstStyle>
          <a:p>
            <a:pPr lvl="0"/>
            <a:r>
              <a:rPr lang="en-US" dirty="0"/>
              <a:t>Content content content…</a:t>
            </a:r>
          </a:p>
        </p:txBody>
      </p:sp>
      <p:sp>
        <p:nvSpPr>
          <p:cNvPr id="8" name="Номер слайда 21">
            <a:extLst>
              <a:ext uri="{FF2B5EF4-FFF2-40B4-BE49-F238E27FC236}">
                <a16:creationId xmlns:a16="http://schemas.microsoft.com/office/drawing/2014/main" id="{6D3BF1DA-D9AB-EE4A-BE53-5A9C3D2F4426}"/>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5" name="Rectangle 4">
            <a:extLst>
              <a:ext uri="{FF2B5EF4-FFF2-40B4-BE49-F238E27FC236}">
                <a16:creationId xmlns:a16="http://schemas.microsoft.com/office/drawing/2014/main" id="{AC355FAC-4A0A-8775-53D1-662B87C30EFB}"/>
              </a:ext>
            </a:extLst>
          </p:cNvPr>
          <p:cNvSpPr/>
          <p:nvPr userDrawn="1"/>
        </p:nvSpPr>
        <p:spPr>
          <a:xfrm>
            <a:off x="637563" y="387438"/>
            <a:ext cx="1442907" cy="2501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pic>
        <p:nvPicPr>
          <p:cNvPr id="4" name="Grafika 11">
            <a:extLst>
              <a:ext uri="{FF2B5EF4-FFF2-40B4-BE49-F238E27FC236}">
                <a16:creationId xmlns:a16="http://schemas.microsoft.com/office/drawing/2014/main" id="{0C4074F4-EE22-4F98-33FF-7257B499887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9608" y="420994"/>
            <a:ext cx="956647" cy="140411"/>
          </a:xfrm>
          <a:prstGeom prst="rect">
            <a:avLst/>
          </a:prstGeom>
        </p:spPr>
      </p:pic>
      <p:sp>
        <p:nvSpPr>
          <p:cNvPr id="7" name="Rectangle 6">
            <a:extLst>
              <a:ext uri="{FF2B5EF4-FFF2-40B4-BE49-F238E27FC236}">
                <a16:creationId xmlns:a16="http://schemas.microsoft.com/office/drawing/2014/main" id="{3CE2B8F2-19D0-9F4C-591A-F5967E059ED7}"/>
              </a:ext>
            </a:extLst>
          </p:cNvPr>
          <p:cNvSpPr/>
          <p:nvPr userDrawn="1"/>
        </p:nvSpPr>
        <p:spPr>
          <a:xfrm>
            <a:off x="6093910" y="-2"/>
            <a:ext cx="817134" cy="6858001"/>
          </a:xfrm>
          <a:prstGeom prst="rect">
            <a:avLst/>
          </a:prstGeom>
          <a:gradFill>
            <a:gsLst>
              <a:gs pos="31000">
                <a:srgbClr val="D2D7E0">
                  <a:alpha val="60200"/>
                </a:srgbClr>
              </a:gs>
              <a:gs pos="0">
                <a:schemeClr val="accent3">
                  <a:alpha val="20082"/>
                </a:schemeClr>
              </a:gs>
              <a:gs pos="100000">
                <a:srgbClr val="E4E8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3" name="Picture Placeholder 4">
            <a:extLst>
              <a:ext uri="{FF2B5EF4-FFF2-40B4-BE49-F238E27FC236}">
                <a16:creationId xmlns:a16="http://schemas.microsoft.com/office/drawing/2014/main" id="{357FA029-2121-FEBB-9670-3C6EFD16CBF0}"/>
              </a:ext>
            </a:extLst>
          </p:cNvPr>
          <p:cNvSpPr>
            <a:spLocks noGrp="1"/>
          </p:cNvSpPr>
          <p:nvPr>
            <p:ph type="pic" sz="quarter" idx="11" hasCustomPrompt="1"/>
          </p:nvPr>
        </p:nvSpPr>
        <p:spPr>
          <a:xfrm>
            <a:off x="7259558" y="873879"/>
            <a:ext cx="3853543" cy="5127172"/>
          </a:xfrm>
          <a:prstGeom prst="roundRect">
            <a:avLst>
              <a:gd name="adj" fmla="val 204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968458859"/>
      </p:ext>
    </p:extLst>
  </p:cSld>
  <p:clrMapOvr>
    <a:masterClrMapping/>
  </p:clrMapOvr>
  <p:transition spd="med">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chessboard_grey_left">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3CA211BF-B68F-B842-ADB6-F266D5B3C337}"/>
              </a:ext>
            </a:extLst>
          </p:cNvPr>
          <p:cNvSpPr/>
          <p:nvPr userDrawn="1"/>
        </p:nvSpPr>
        <p:spPr>
          <a:xfrm>
            <a:off x="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8" name="Rectangle 7">
            <a:extLst>
              <a:ext uri="{FF2B5EF4-FFF2-40B4-BE49-F238E27FC236}">
                <a16:creationId xmlns:a16="http://schemas.microsoft.com/office/drawing/2014/main" id="{4E06B92E-AA18-4C5B-1BEE-3ACF1EA6EB01}"/>
              </a:ext>
            </a:extLst>
          </p:cNvPr>
          <p:cNvSpPr/>
          <p:nvPr userDrawn="1"/>
        </p:nvSpPr>
        <p:spPr>
          <a:xfrm rot="16200000">
            <a:off x="1984628" y="2744533"/>
            <a:ext cx="2128837" cy="6098093"/>
          </a:xfrm>
          <a:prstGeom prst="rect">
            <a:avLst/>
          </a:prstGeom>
          <a:gradFill>
            <a:gsLst>
              <a:gs pos="79000">
                <a:srgbClr val="A3ABB8">
                  <a:alpha val="31593"/>
                </a:srgbClr>
              </a:gs>
              <a:gs pos="98000">
                <a:srgbClr val="E4E8F0"/>
              </a:gs>
              <a:gs pos="0">
                <a:schemeClr val="accent3">
                  <a:alpha val="46594"/>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0" name="Prostokąt z rogami zaokrąglonymi z jednej strony 9">
            <a:extLst>
              <a:ext uri="{FF2B5EF4-FFF2-40B4-BE49-F238E27FC236}">
                <a16:creationId xmlns:a16="http://schemas.microsoft.com/office/drawing/2014/main" id="{93D0F935-79AE-2D42-AB3F-93BCFCF35CD1}"/>
              </a:ext>
            </a:extLst>
          </p:cNvPr>
          <p:cNvSpPr/>
          <p:nvPr userDrawn="1"/>
        </p:nvSpPr>
        <p:spPr>
          <a:xfrm rot="16200000">
            <a:off x="11817929" y="3236120"/>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p:cNvSpPr>
            <a:spLocks noGrp="1"/>
          </p:cNvSpPr>
          <p:nvPr>
            <p:ph type="title" hasCustomPrompt="1"/>
          </p:nvPr>
        </p:nvSpPr>
        <p:spPr>
          <a:xfrm>
            <a:off x="6482863" y="991091"/>
            <a:ext cx="4836438" cy="775466"/>
          </a:xfrm>
        </p:spPr>
        <p:txBody>
          <a:bodyPr/>
          <a:lstStyle>
            <a:lvl1pPr>
              <a:lnSpc>
                <a:spcPct val="90000"/>
              </a:lnSpc>
              <a:defRPr sz="3600"/>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6482862" y="1975278"/>
            <a:ext cx="4836428" cy="3975866"/>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9" name="Номер слайда 21">
            <a:extLst>
              <a:ext uri="{FF2B5EF4-FFF2-40B4-BE49-F238E27FC236}">
                <a16:creationId xmlns:a16="http://schemas.microsoft.com/office/drawing/2014/main" id="{DEE29FF2-7FE6-B446-82E2-7C05DB06D724}"/>
              </a:ext>
            </a:extLst>
          </p:cNvPr>
          <p:cNvSpPr>
            <a:spLocks noGrp="1"/>
          </p:cNvSpPr>
          <p:nvPr>
            <p:ph type="sldNum" sz="quarter" idx="4"/>
          </p:nvPr>
        </p:nvSpPr>
        <p:spPr>
          <a:xfrm>
            <a:off x="11909952"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12" name="Grafika 11">
            <a:extLst>
              <a:ext uri="{FF2B5EF4-FFF2-40B4-BE49-F238E27FC236}">
                <a16:creationId xmlns:a16="http://schemas.microsoft.com/office/drawing/2014/main" id="{BBACE0E4-23E2-45E6-8A3B-44E01FD698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82862" y="420994"/>
            <a:ext cx="956647" cy="140411"/>
          </a:xfrm>
          <a:prstGeom prst="rect">
            <a:avLst/>
          </a:prstGeom>
        </p:spPr>
      </p:pic>
      <p:sp>
        <p:nvSpPr>
          <p:cNvPr id="4" name="Picture Placeholder 4">
            <a:extLst>
              <a:ext uri="{FF2B5EF4-FFF2-40B4-BE49-F238E27FC236}">
                <a16:creationId xmlns:a16="http://schemas.microsoft.com/office/drawing/2014/main" id="{43D7CCB1-EF15-7018-EAA4-0AC02BB73DFF}"/>
              </a:ext>
            </a:extLst>
          </p:cNvPr>
          <p:cNvSpPr>
            <a:spLocks noGrp="1"/>
          </p:cNvSpPr>
          <p:nvPr>
            <p:ph type="pic" sz="quarter" idx="12" hasCustomPrompt="1"/>
          </p:nvPr>
        </p:nvSpPr>
        <p:spPr>
          <a:xfrm>
            <a:off x="-139280" y="1636761"/>
            <a:ext cx="5235300" cy="3389971"/>
          </a:xfrm>
          <a:prstGeom prst="round2SameRect">
            <a:avLst>
              <a:gd name="adj1" fmla="val 2248"/>
              <a:gd name="adj2" fmla="val 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2473355209"/>
      </p:ext>
    </p:extLst>
  </p:cSld>
  <p:clrMapOvr>
    <a:masterClrMapping/>
  </p:clrMapOvr>
  <p:transition spd="med">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chessboard_grey_right">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3CA211BF-B68F-B842-ADB6-F266D5B3C337}"/>
              </a:ext>
            </a:extLst>
          </p:cNvPr>
          <p:cNvSpPr/>
          <p:nvPr userDrawn="1"/>
        </p:nvSpPr>
        <p:spPr>
          <a:xfrm>
            <a:off x="609600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7" name="Rectangle 6">
            <a:extLst>
              <a:ext uri="{FF2B5EF4-FFF2-40B4-BE49-F238E27FC236}">
                <a16:creationId xmlns:a16="http://schemas.microsoft.com/office/drawing/2014/main" id="{339D70A5-4A0E-5F1C-B4B7-6376FB16ACF4}"/>
              </a:ext>
            </a:extLst>
          </p:cNvPr>
          <p:cNvSpPr/>
          <p:nvPr userDrawn="1"/>
        </p:nvSpPr>
        <p:spPr>
          <a:xfrm rot="16200000">
            <a:off x="8078538" y="2744533"/>
            <a:ext cx="2128837" cy="6098093"/>
          </a:xfrm>
          <a:prstGeom prst="rect">
            <a:avLst/>
          </a:prstGeom>
          <a:gradFill>
            <a:gsLst>
              <a:gs pos="79000">
                <a:srgbClr val="A3ABB8">
                  <a:alpha val="31593"/>
                </a:srgbClr>
              </a:gs>
              <a:gs pos="98000">
                <a:srgbClr val="E4E8F0"/>
              </a:gs>
              <a:gs pos="0">
                <a:schemeClr val="accent3">
                  <a:alpha val="46594"/>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 name="Prostokąt z rogami zaokrąglonymi z jednej strony 8">
            <a:extLst>
              <a:ext uri="{FF2B5EF4-FFF2-40B4-BE49-F238E27FC236}">
                <a16:creationId xmlns:a16="http://schemas.microsoft.com/office/drawing/2014/main" id="{6BE3011B-B766-064C-B51A-3AFE42AE07F3}"/>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p:cNvSpPr>
            <a:spLocks noGrp="1"/>
          </p:cNvSpPr>
          <p:nvPr>
            <p:ph type="title" hasCustomPrompt="1"/>
          </p:nvPr>
        </p:nvSpPr>
        <p:spPr>
          <a:xfrm>
            <a:off x="749609" y="991091"/>
            <a:ext cx="4836438" cy="775466"/>
          </a:xfrm>
        </p:spPr>
        <p:txBody>
          <a:bodyPr/>
          <a:lstStyle>
            <a:lvl1pPr>
              <a:lnSpc>
                <a:spcPct val="90000"/>
              </a:lnSpc>
              <a:defRPr sz="3600"/>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749608" y="1975278"/>
            <a:ext cx="4836428" cy="3975866"/>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8" name="Номер слайда 21">
            <a:extLst>
              <a:ext uri="{FF2B5EF4-FFF2-40B4-BE49-F238E27FC236}">
                <a16:creationId xmlns:a16="http://schemas.microsoft.com/office/drawing/2014/main" id="{6D3BF1DA-D9AB-EE4A-BE53-5A9C3D2F4426}"/>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4" name="Picture Placeholder 4">
            <a:extLst>
              <a:ext uri="{FF2B5EF4-FFF2-40B4-BE49-F238E27FC236}">
                <a16:creationId xmlns:a16="http://schemas.microsoft.com/office/drawing/2014/main" id="{B4AE0FCF-2669-2146-BCF3-45CA4B500EFE}"/>
              </a:ext>
            </a:extLst>
          </p:cNvPr>
          <p:cNvSpPr>
            <a:spLocks noGrp="1"/>
          </p:cNvSpPr>
          <p:nvPr>
            <p:ph type="pic" sz="quarter" idx="12" hasCustomPrompt="1"/>
          </p:nvPr>
        </p:nvSpPr>
        <p:spPr>
          <a:xfrm>
            <a:off x="7180292" y="1636761"/>
            <a:ext cx="5235300" cy="3389971"/>
          </a:xfrm>
          <a:prstGeom prst="round2SameRect">
            <a:avLst>
              <a:gd name="adj1" fmla="val 2248"/>
              <a:gd name="adj2" fmla="val 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1829907976"/>
      </p:ext>
    </p:extLst>
  </p:cSld>
  <p:clrMapOvr>
    <a:masterClrMapping/>
  </p:clrMapOvr>
  <p:transition spd="med">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chessboard_grey_left">
    <p:bg>
      <p:bgPr>
        <a:solidFill>
          <a:schemeClr val="accent2"/>
        </a:solidFill>
        <a:effectLst/>
      </p:bgPr>
    </p:bg>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3CA211BF-B68F-B842-ADB6-F266D5B3C337}"/>
              </a:ext>
            </a:extLst>
          </p:cNvPr>
          <p:cNvSpPr/>
          <p:nvPr userDrawn="1"/>
        </p:nvSpPr>
        <p:spPr>
          <a:xfrm>
            <a:off x="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7" name="Rectangle 6">
            <a:extLst>
              <a:ext uri="{FF2B5EF4-FFF2-40B4-BE49-F238E27FC236}">
                <a16:creationId xmlns:a16="http://schemas.microsoft.com/office/drawing/2014/main" id="{5E1C449B-FF6B-0F73-11C0-E595B8FC4C78}"/>
              </a:ext>
            </a:extLst>
          </p:cNvPr>
          <p:cNvSpPr/>
          <p:nvPr userDrawn="1"/>
        </p:nvSpPr>
        <p:spPr>
          <a:xfrm rot="16200000">
            <a:off x="1984628" y="2744533"/>
            <a:ext cx="2128837" cy="6098093"/>
          </a:xfrm>
          <a:prstGeom prst="rect">
            <a:avLst/>
          </a:prstGeom>
          <a:gradFill>
            <a:gsLst>
              <a:gs pos="79000">
                <a:srgbClr val="A3ABB8">
                  <a:alpha val="31593"/>
                </a:srgbClr>
              </a:gs>
              <a:gs pos="98000">
                <a:srgbClr val="E4E8F0"/>
              </a:gs>
              <a:gs pos="0">
                <a:schemeClr val="accent3">
                  <a:alpha val="46594"/>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0" name="Prostokąt z rogami zaokrąglonymi z jednej strony 9">
            <a:extLst>
              <a:ext uri="{FF2B5EF4-FFF2-40B4-BE49-F238E27FC236}">
                <a16:creationId xmlns:a16="http://schemas.microsoft.com/office/drawing/2014/main" id="{93D0F935-79AE-2D42-AB3F-93BCFCF35CD1}"/>
              </a:ext>
            </a:extLst>
          </p:cNvPr>
          <p:cNvSpPr/>
          <p:nvPr userDrawn="1"/>
        </p:nvSpPr>
        <p:spPr>
          <a:xfrm rot="16200000">
            <a:off x="11817929" y="3236120"/>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p:cNvSpPr>
            <a:spLocks noGrp="1"/>
          </p:cNvSpPr>
          <p:nvPr>
            <p:ph type="title" hasCustomPrompt="1"/>
          </p:nvPr>
        </p:nvSpPr>
        <p:spPr>
          <a:xfrm>
            <a:off x="6482863" y="991091"/>
            <a:ext cx="4836438" cy="775466"/>
          </a:xfrm>
        </p:spPr>
        <p:txBody>
          <a:bodyPr/>
          <a:lstStyle>
            <a:lvl1pPr>
              <a:lnSpc>
                <a:spcPct val="90000"/>
              </a:lnSpc>
              <a:defRPr sz="3600">
                <a:solidFill>
                  <a:schemeClr val="bg1"/>
                </a:solidFill>
              </a:defRPr>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6482862" y="1975278"/>
            <a:ext cx="4836428" cy="3975866"/>
          </a:xfrm>
          <a:prstGeom prst="rect">
            <a:avLst/>
          </a:prstGeom>
        </p:spPr>
        <p:txBody>
          <a:bodyPr vert="horz" lIns="0" tIns="45720" rIns="0" bIns="45720" rtlCol="0">
            <a:normAutofit/>
          </a:bodyPr>
          <a:lstStyle>
            <a:lvl1pPr>
              <a:lnSpc>
                <a:spcPct val="130000"/>
              </a:lnSpc>
              <a:buClr>
                <a:schemeClr val="bg1"/>
              </a:buClr>
              <a:defRPr sz="1600">
                <a:solidFill>
                  <a:schemeClr val="bg1"/>
                </a:solidFill>
              </a:defRPr>
            </a:lvl1pPr>
          </a:lstStyle>
          <a:p>
            <a:pPr lvl="0"/>
            <a:r>
              <a:rPr lang="en-US" dirty="0"/>
              <a:t>Content content content…</a:t>
            </a:r>
          </a:p>
        </p:txBody>
      </p:sp>
      <p:sp>
        <p:nvSpPr>
          <p:cNvPr id="9" name="Номер слайда 21">
            <a:extLst>
              <a:ext uri="{FF2B5EF4-FFF2-40B4-BE49-F238E27FC236}">
                <a16:creationId xmlns:a16="http://schemas.microsoft.com/office/drawing/2014/main" id="{DEE29FF2-7FE6-B446-82E2-7C05DB06D724}"/>
              </a:ext>
            </a:extLst>
          </p:cNvPr>
          <p:cNvSpPr>
            <a:spLocks noGrp="1"/>
          </p:cNvSpPr>
          <p:nvPr>
            <p:ph type="sldNum" sz="quarter" idx="4"/>
          </p:nvPr>
        </p:nvSpPr>
        <p:spPr>
          <a:xfrm>
            <a:off x="11909952"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12" name="Grafika 11">
            <a:extLst>
              <a:ext uri="{FF2B5EF4-FFF2-40B4-BE49-F238E27FC236}">
                <a16:creationId xmlns:a16="http://schemas.microsoft.com/office/drawing/2014/main" id="{BBACE0E4-23E2-45E6-8A3B-44E01FD698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82862" y="420994"/>
            <a:ext cx="956647" cy="140411"/>
          </a:xfrm>
          <a:prstGeom prst="rect">
            <a:avLst/>
          </a:prstGeom>
        </p:spPr>
      </p:pic>
      <p:sp>
        <p:nvSpPr>
          <p:cNvPr id="4" name="Picture Placeholder 4">
            <a:extLst>
              <a:ext uri="{FF2B5EF4-FFF2-40B4-BE49-F238E27FC236}">
                <a16:creationId xmlns:a16="http://schemas.microsoft.com/office/drawing/2014/main" id="{A8471E7C-5837-41A4-A78F-29F4E86E4DB4}"/>
              </a:ext>
            </a:extLst>
          </p:cNvPr>
          <p:cNvSpPr>
            <a:spLocks noGrp="1"/>
          </p:cNvSpPr>
          <p:nvPr>
            <p:ph type="pic" sz="quarter" idx="12" hasCustomPrompt="1"/>
          </p:nvPr>
        </p:nvSpPr>
        <p:spPr>
          <a:xfrm>
            <a:off x="-139280" y="1636761"/>
            <a:ext cx="5235300" cy="3389971"/>
          </a:xfrm>
          <a:prstGeom prst="round2SameRect">
            <a:avLst>
              <a:gd name="adj1" fmla="val 2248"/>
              <a:gd name="adj2" fmla="val 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1531860196"/>
      </p:ext>
    </p:extLst>
  </p:cSld>
  <p:clrMapOvr>
    <a:masterClrMapping/>
  </p:clrMapOvr>
  <p:transition spd="med">
    <p:push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chessboard_grey_right">
    <p:bg>
      <p:bgPr>
        <a:solidFill>
          <a:schemeClr val="accent2"/>
        </a:solidFill>
        <a:effectLst/>
      </p:bgPr>
    </p:bg>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3CA211BF-B68F-B842-ADB6-F266D5B3C337}"/>
              </a:ext>
            </a:extLst>
          </p:cNvPr>
          <p:cNvSpPr/>
          <p:nvPr userDrawn="1"/>
        </p:nvSpPr>
        <p:spPr>
          <a:xfrm>
            <a:off x="609600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12" name="Rectangle 11">
            <a:extLst>
              <a:ext uri="{FF2B5EF4-FFF2-40B4-BE49-F238E27FC236}">
                <a16:creationId xmlns:a16="http://schemas.microsoft.com/office/drawing/2014/main" id="{D40EC801-E4A1-78AE-84AE-2E56AC3B528A}"/>
              </a:ext>
            </a:extLst>
          </p:cNvPr>
          <p:cNvSpPr/>
          <p:nvPr userDrawn="1"/>
        </p:nvSpPr>
        <p:spPr>
          <a:xfrm rot="16200000">
            <a:off x="8078538" y="2744533"/>
            <a:ext cx="2128837" cy="6098093"/>
          </a:xfrm>
          <a:prstGeom prst="rect">
            <a:avLst/>
          </a:prstGeom>
          <a:gradFill>
            <a:gsLst>
              <a:gs pos="79000">
                <a:srgbClr val="A3ABB8">
                  <a:alpha val="31593"/>
                </a:srgbClr>
              </a:gs>
              <a:gs pos="98000">
                <a:srgbClr val="E4E8F0"/>
              </a:gs>
              <a:gs pos="0">
                <a:schemeClr val="accent3">
                  <a:alpha val="46594"/>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 name="Prostokąt z rogami zaokrąglonymi z jednej strony 8">
            <a:extLst>
              <a:ext uri="{FF2B5EF4-FFF2-40B4-BE49-F238E27FC236}">
                <a16:creationId xmlns:a16="http://schemas.microsoft.com/office/drawing/2014/main" id="{6BE3011B-B766-064C-B51A-3AFE42AE07F3}"/>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p:cNvSpPr>
            <a:spLocks noGrp="1"/>
          </p:cNvSpPr>
          <p:nvPr>
            <p:ph type="title" hasCustomPrompt="1"/>
          </p:nvPr>
        </p:nvSpPr>
        <p:spPr>
          <a:xfrm>
            <a:off x="749609" y="991091"/>
            <a:ext cx="4836438" cy="775466"/>
          </a:xfrm>
        </p:spPr>
        <p:txBody>
          <a:bodyPr/>
          <a:lstStyle>
            <a:lvl1pPr>
              <a:lnSpc>
                <a:spcPct val="90000"/>
              </a:lnSpc>
              <a:defRPr sz="3600">
                <a:solidFill>
                  <a:schemeClr val="bg1"/>
                </a:solidFill>
              </a:defRPr>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749608" y="1975278"/>
            <a:ext cx="4836428" cy="3975866"/>
          </a:xfrm>
          <a:prstGeom prst="rect">
            <a:avLst/>
          </a:prstGeom>
        </p:spPr>
        <p:txBody>
          <a:bodyPr vert="horz" lIns="0" tIns="45720" rIns="0" bIns="45720" rtlCol="0">
            <a:normAutofit/>
          </a:bodyPr>
          <a:lstStyle>
            <a:lvl1pPr>
              <a:lnSpc>
                <a:spcPct val="130000"/>
              </a:lnSpc>
              <a:buClr>
                <a:schemeClr val="bg1"/>
              </a:buClr>
              <a:defRPr sz="1600">
                <a:solidFill>
                  <a:schemeClr val="bg1"/>
                </a:solidFill>
              </a:defRPr>
            </a:lvl1pPr>
          </a:lstStyle>
          <a:p>
            <a:pPr lvl="0"/>
            <a:r>
              <a:rPr lang="en-US" dirty="0"/>
              <a:t>Content content content…</a:t>
            </a:r>
          </a:p>
        </p:txBody>
      </p:sp>
      <p:sp>
        <p:nvSpPr>
          <p:cNvPr id="8" name="Номер слайда 21">
            <a:extLst>
              <a:ext uri="{FF2B5EF4-FFF2-40B4-BE49-F238E27FC236}">
                <a16:creationId xmlns:a16="http://schemas.microsoft.com/office/drawing/2014/main" id="{6D3BF1DA-D9AB-EE4A-BE53-5A9C3D2F4426}"/>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5" name="Rectangle 4">
            <a:extLst>
              <a:ext uri="{FF2B5EF4-FFF2-40B4-BE49-F238E27FC236}">
                <a16:creationId xmlns:a16="http://schemas.microsoft.com/office/drawing/2014/main" id="{AC355FAC-4A0A-8775-53D1-662B87C30EFB}"/>
              </a:ext>
            </a:extLst>
          </p:cNvPr>
          <p:cNvSpPr/>
          <p:nvPr userDrawn="1"/>
        </p:nvSpPr>
        <p:spPr>
          <a:xfrm>
            <a:off x="637563" y="387438"/>
            <a:ext cx="1442907" cy="2501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pic>
        <p:nvPicPr>
          <p:cNvPr id="4" name="Grafika 11">
            <a:extLst>
              <a:ext uri="{FF2B5EF4-FFF2-40B4-BE49-F238E27FC236}">
                <a16:creationId xmlns:a16="http://schemas.microsoft.com/office/drawing/2014/main" id="{0C4074F4-EE22-4F98-33FF-7257B499887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9608" y="420994"/>
            <a:ext cx="956647" cy="140411"/>
          </a:xfrm>
          <a:prstGeom prst="rect">
            <a:avLst/>
          </a:prstGeom>
        </p:spPr>
      </p:pic>
      <p:sp>
        <p:nvSpPr>
          <p:cNvPr id="7" name="Picture Placeholder 4">
            <a:extLst>
              <a:ext uri="{FF2B5EF4-FFF2-40B4-BE49-F238E27FC236}">
                <a16:creationId xmlns:a16="http://schemas.microsoft.com/office/drawing/2014/main" id="{BD93099C-748B-8B3A-05F6-9A02D1B66F5F}"/>
              </a:ext>
            </a:extLst>
          </p:cNvPr>
          <p:cNvSpPr>
            <a:spLocks noGrp="1"/>
          </p:cNvSpPr>
          <p:nvPr>
            <p:ph type="pic" sz="quarter" idx="12" hasCustomPrompt="1"/>
          </p:nvPr>
        </p:nvSpPr>
        <p:spPr>
          <a:xfrm>
            <a:off x="7180292" y="1636761"/>
            <a:ext cx="5235300" cy="3389971"/>
          </a:xfrm>
          <a:prstGeom prst="round2SameRect">
            <a:avLst>
              <a:gd name="adj1" fmla="val 2248"/>
              <a:gd name="adj2" fmla="val 0"/>
            </a:avLst>
          </a:prstGeom>
          <a:pattFill prst="dashHorz">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Tree>
    <p:extLst>
      <p:ext uri="{BB962C8B-B14F-4D97-AF65-F5344CB8AC3E}">
        <p14:creationId xmlns:p14="http://schemas.microsoft.com/office/powerpoint/2010/main" val="438849740"/>
      </p:ext>
    </p:extLst>
  </p:cSld>
  <p:clrMapOvr>
    <a:masterClrMapping/>
  </p:clrMapOvr>
  <p:transition spd="med">
    <p:push dir="u"/>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chessboard_grey_left">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3CA211BF-B68F-B842-ADB6-F266D5B3C337}"/>
              </a:ext>
            </a:extLst>
          </p:cNvPr>
          <p:cNvSpPr/>
          <p:nvPr userDrawn="1"/>
        </p:nvSpPr>
        <p:spPr>
          <a:xfrm>
            <a:off x="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10" name="Prostokąt z rogami zaokrąglonymi z jednej strony 9">
            <a:extLst>
              <a:ext uri="{FF2B5EF4-FFF2-40B4-BE49-F238E27FC236}">
                <a16:creationId xmlns:a16="http://schemas.microsoft.com/office/drawing/2014/main" id="{93D0F935-79AE-2D42-AB3F-93BCFCF35CD1}"/>
              </a:ext>
            </a:extLst>
          </p:cNvPr>
          <p:cNvSpPr/>
          <p:nvPr userDrawn="1"/>
        </p:nvSpPr>
        <p:spPr>
          <a:xfrm rot="16200000">
            <a:off x="11817929" y="3236120"/>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p:cNvSpPr>
            <a:spLocks noGrp="1"/>
          </p:cNvSpPr>
          <p:nvPr>
            <p:ph type="title" hasCustomPrompt="1"/>
          </p:nvPr>
        </p:nvSpPr>
        <p:spPr>
          <a:xfrm>
            <a:off x="6482863" y="991091"/>
            <a:ext cx="4836438" cy="775466"/>
          </a:xfrm>
        </p:spPr>
        <p:txBody>
          <a:bodyPr/>
          <a:lstStyle>
            <a:lvl1pPr>
              <a:lnSpc>
                <a:spcPct val="90000"/>
              </a:lnSpc>
              <a:defRPr sz="3600"/>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6482862" y="1975278"/>
            <a:ext cx="4836428" cy="3975866"/>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9" name="Номер слайда 21">
            <a:extLst>
              <a:ext uri="{FF2B5EF4-FFF2-40B4-BE49-F238E27FC236}">
                <a16:creationId xmlns:a16="http://schemas.microsoft.com/office/drawing/2014/main" id="{DEE29FF2-7FE6-B446-82E2-7C05DB06D724}"/>
              </a:ext>
            </a:extLst>
          </p:cNvPr>
          <p:cNvSpPr>
            <a:spLocks noGrp="1"/>
          </p:cNvSpPr>
          <p:nvPr>
            <p:ph type="sldNum" sz="quarter" idx="4"/>
          </p:nvPr>
        </p:nvSpPr>
        <p:spPr>
          <a:xfrm>
            <a:off x="11909952"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12" name="Grafika 11">
            <a:extLst>
              <a:ext uri="{FF2B5EF4-FFF2-40B4-BE49-F238E27FC236}">
                <a16:creationId xmlns:a16="http://schemas.microsoft.com/office/drawing/2014/main" id="{BBACE0E4-23E2-45E6-8A3B-44E01FD698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82862" y="420994"/>
            <a:ext cx="956647" cy="140411"/>
          </a:xfrm>
          <a:prstGeom prst="rect">
            <a:avLst/>
          </a:prstGeom>
        </p:spPr>
      </p:pic>
      <p:sp>
        <p:nvSpPr>
          <p:cNvPr id="4" name="Picture Placeholder 4">
            <a:extLst>
              <a:ext uri="{FF2B5EF4-FFF2-40B4-BE49-F238E27FC236}">
                <a16:creationId xmlns:a16="http://schemas.microsoft.com/office/drawing/2014/main" id="{719CF8E2-5922-2183-5349-3A15B9061341}"/>
              </a:ext>
            </a:extLst>
          </p:cNvPr>
          <p:cNvSpPr>
            <a:spLocks noGrp="1"/>
          </p:cNvSpPr>
          <p:nvPr>
            <p:ph type="pic" sz="quarter" idx="11" hasCustomPrompt="1"/>
          </p:nvPr>
        </p:nvSpPr>
        <p:spPr>
          <a:xfrm>
            <a:off x="-232389" y="1484833"/>
            <a:ext cx="5824962" cy="3285950"/>
          </a:xfrm>
          <a:prstGeom prst="roundRect">
            <a:avLst>
              <a:gd name="adj" fmla="val 0"/>
            </a:avLst>
          </a:prstGeom>
          <a:pattFill prst="dashHorz">
            <a:fgClr>
              <a:schemeClr val="tx1"/>
            </a:fgClr>
            <a:bgClr>
              <a:schemeClr val="bg1"/>
            </a:bgClr>
          </a:pattFill>
        </p:spPr>
        <p:txBody>
          <a:bodyPr anchor="ctr">
            <a:normAutofit/>
          </a:bodyPr>
          <a:lstStyle>
            <a:lvl1pPr marL="0" indent="0" algn="ctr">
              <a:buNone/>
              <a:defRPr sz="1000" b="1" baseline="0">
                <a:solidFill>
                  <a:schemeClr val="tx1"/>
                </a:solidFill>
              </a:defRPr>
            </a:lvl1pPr>
          </a:lstStyle>
          <a:p>
            <a:r>
              <a:rPr lang="en-US" dirty="0"/>
              <a:t>Drag &amp; Drop Image</a:t>
            </a:r>
          </a:p>
        </p:txBody>
      </p:sp>
      <p:sp>
        <p:nvSpPr>
          <p:cNvPr id="7" name="Rectangle 6">
            <a:extLst>
              <a:ext uri="{FF2B5EF4-FFF2-40B4-BE49-F238E27FC236}">
                <a16:creationId xmlns:a16="http://schemas.microsoft.com/office/drawing/2014/main" id="{A1841FB1-D448-7FB8-845A-CAFF1D4DA26C}"/>
              </a:ext>
            </a:extLst>
          </p:cNvPr>
          <p:cNvSpPr/>
          <p:nvPr userDrawn="1"/>
        </p:nvSpPr>
        <p:spPr>
          <a:xfrm rot="16200000">
            <a:off x="2391634" y="3153631"/>
            <a:ext cx="1310636" cy="6098093"/>
          </a:xfrm>
          <a:prstGeom prst="rect">
            <a:avLst/>
          </a:prstGeom>
          <a:gradFill>
            <a:gsLst>
              <a:gs pos="80000">
                <a:srgbClr val="A3ABB8">
                  <a:alpha val="31593"/>
                </a:srgbClr>
              </a:gs>
              <a:gs pos="98000">
                <a:srgbClr val="E4E8F0"/>
              </a:gs>
              <a:gs pos="0">
                <a:schemeClr val="accent3">
                  <a:alpha val="46594"/>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Tree>
    <p:extLst>
      <p:ext uri="{BB962C8B-B14F-4D97-AF65-F5344CB8AC3E}">
        <p14:creationId xmlns:p14="http://schemas.microsoft.com/office/powerpoint/2010/main" val="88777268"/>
      </p:ext>
    </p:extLst>
  </p:cSld>
  <p:clrMapOvr>
    <a:masterClrMapping/>
  </p:clrMapOvr>
  <p:transition spd="med">
    <p:push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chessboard_grey_right">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3CA211BF-B68F-B842-ADB6-F266D5B3C337}"/>
              </a:ext>
            </a:extLst>
          </p:cNvPr>
          <p:cNvSpPr/>
          <p:nvPr userDrawn="1"/>
        </p:nvSpPr>
        <p:spPr>
          <a:xfrm>
            <a:off x="609600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10" name="Rectangle 9">
            <a:extLst>
              <a:ext uri="{FF2B5EF4-FFF2-40B4-BE49-F238E27FC236}">
                <a16:creationId xmlns:a16="http://schemas.microsoft.com/office/drawing/2014/main" id="{D3C1059B-9FA6-D73C-FEF4-A4BDD3ACE299}"/>
              </a:ext>
            </a:extLst>
          </p:cNvPr>
          <p:cNvSpPr/>
          <p:nvPr userDrawn="1"/>
        </p:nvSpPr>
        <p:spPr>
          <a:xfrm rot="16200000">
            <a:off x="8487642" y="3153631"/>
            <a:ext cx="1310636" cy="6098093"/>
          </a:xfrm>
          <a:prstGeom prst="rect">
            <a:avLst/>
          </a:prstGeom>
          <a:gradFill>
            <a:gsLst>
              <a:gs pos="80000">
                <a:srgbClr val="A3ABB8">
                  <a:alpha val="31593"/>
                </a:srgbClr>
              </a:gs>
              <a:gs pos="98000">
                <a:srgbClr val="E4E8F0"/>
              </a:gs>
              <a:gs pos="0">
                <a:schemeClr val="accent3">
                  <a:alpha val="46594"/>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 name="Prostokąt z rogami zaokrąglonymi z jednej strony 8">
            <a:extLst>
              <a:ext uri="{FF2B5EF4-FFF2-40B4-BE49-F238E27FC236}">
                <a16:creationId xmlns:a16="http://schemas.microsoft.com/office/drawing/2014/main" id="{6BE3011B-B766-064C-B51A-3AFE42AE07F3}"/>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p:cNvSpPr>
            <a:spLocks noGrp="1"/>
          </p:cNvSpPr>
          <p:nvPr>
            <p:ph type="title" hasCustomPrompt="1"/>
          </p:nvPr>
        </p:nvSpPr>
        <p:spPr>
          <a:xfrm>
            <a:off x="749609" y="991091"/>
            <a:ext cx="4836438" cy="775466"/>
          </a:xfrm>
        </p:spPr>
        <p:txBody>
          <a:bodyPr/>
          <a:lstStyle>
            <a:lvl1pPr>
              <a:lnSpc>
                <a:spcPct val="90000"/>
              </a:lnSpc>
              <a:defRPr sz="3600"/>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749608" y="1975278"/>
            <a:ext cx="4836428" cy="3975866"/>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8" name="Номер слайда 21">
            <a:extLst>
              <a:ext uri="{FF2B5EF4-FFF2-40B4-BE49-F238E27FC236}">
                <a16:creationId xmlns:a16="http://schemas.microsoft.com/office/drawing/2014/main" id="{6D3BF1DA-D9AB-EE4A-BE53-5A9C3D2F4426}"/>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3" name="Picture Placeholder 4">
            <a:extLst>
              <a:ext uri="{FF2B5EF4-FFF2-40B4-BE49-F238E27FC236}">
                <a16:creationId xmlns:a16="http://schemas.microsoft.com/office/drawing/2014/main" id="{8A140770-CB23-D7FB-AE6B-8DCD3B71DF3E}"/>
              </a:ext>
            </a:extLst>
          </p:cNvPr>
          <p:cNvSpPr>
            <a:spLocks noGrp="1"/>
          </p:cNvSpPr>
          <p:nvPr>
            <p:ph type="pic" sz="quarter" idx="11" hasCustomPrompt="1"/>
          </p:nvPr>
        </p:nvSpPr>
        <p:spPr>
          <a:xfrm>
            <a:off x="6686657" y="1484833"/>
            <a:ext cx="5824962" cy="3285950"/>
          </a:xfrm>
          <a:prstGeom prst="roundRect">
            <a:avLst>
              <a:gd name="adj" fmla="val 0"/>
            </a:avLst>
          </a:prstGeom>
          <a:pattFill prst="dashHorz">
            <a:fgClr>
              <a:schemeClr val="tx1"/>
            </a:fgClr>
            <a:bgClr>
              <a:schemeClr val="bg1"/>
            </a:bgClr>
          </a:pattFill>
        </p:spPr>
        <p:txBody>
          <a:bodyPr anchor="ctr">
            <a:normAutofit/>
          </a:bodyPr>
          <a:lstStyle>
            <a:lvl1pPr marL="0" indent="0" algn="ctr">
              <a:buNone/>
              <a:defRPr sz="1000" b="1" baseline="0">
                <a:solidFill>
                  <a:schemeClr val="tx1"/>
                </a:solidFill>
              </a:defRPr>
            </a:lvl1pPr>
          </a:lstStyle>
          <a:p>
            <a:r>
              <a:rPr lang="en-US" dirty="0"/>
              <a:t>Drag &amp; Drop Image</a:t>
            </a:r>
          </a:p>
        </p:txBody>
      </p:sp>
    </p:spTree>
    <p:extLst>
      <p:ext uri="{BB962C8B-B14F-4D97-AF65-F5344CB8AC3E}">
        <p14:creationId xmlns:p14="http://schemas.microsoft.com/office/powerpoint/2010/main" val="4288731953"/>
      </p:ext>
    </p:extLst>
  </p:cSld>
  <p:clrMapOvr>
    <a:masterClrMapping/>
  </p:clrMapOvr>
  <p:transition spd="med">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9_chessboard_grey_left">
    <p:bg>
      <p:bgPr>
        <a:solidFill>
          <a:schemeClr val="accent2"/>
        </a:solidFill>
        <a:effectLst/>
      </p:bgPr>
    </p:bg>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3CA211BF-B68F-B842-ADB6-F266D5B3C337}"/>
              </a:ext>
            </a:extLst>
          </p:cNvPr>
          <p:cNvSpPr/>
          <p:nvPr userDrawn="1"/>
        </p:nvSpPr>
        <p:spPr>
          <a:xfrm>
            <a:off x="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10" name="Prostokąt z rogami zaokrąglonymi z jednej strony 9">
            <a:extLst>
              <a:ext uri="{FF2B5EF4-FFF2-40B4-BE49-F238E27FC236}">
                <a16:creationId xmlns:a16="http://schemas.microsoft.com/office/drawing/2014/main" id="{93D0F935-79AE-2D42-AB3F-93BCFCF35CD1}"/>
              </a:ext>
            </a:extLst>
          </p:cNvPr>
          <p:cNvSpPr/>
          <p:nvPr userDrawn="1"/>
        </p:nvSpPr>
        <p:spPr>
          <a:xfrm rot="16200000">
            <a:off x="11817929" y="3236120"/>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p:cNvSpPr>
            <a:spLocks noGrp="1"/>
          </p:cNvSpPr>
          <p:nvPr>
            <p:ph type="title" hasCustomPrompt="1"/>
          </p:nvPr>
        </p:nvSpPr>
        <p:spPr>
          <a:xfrm>
            <a:off x="6482863" y="991091"/>
            <a:ext cx="4836438" cy="775466"/>
          </a:xfrm>
        </p:spPr>
        <p:txBody>
          <a:bodyPr/>
          <a:lstStyle>
            <a:lvl1pPr>
              <a:lnSpc>
                <a:spcPct val="90000"/>
              </a:lnSpc>
              <a:defRPr sz="3600">
                <a:solidFill>
                  <a:schemeClr val="bg1"/>
                </a:solidFill>
              </a:defRPr>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6482862" y="1975278"/>
            <a:ext cx="4836428" cy="3975866"/>
          </a:xfrm>
          <a:prstGeom prst="rect">
            <a:avLst/>
          </a:prstGeom>
        </p:spPr>
        <p:txBody>
          <a:bodyPr vert="horz" lIns="0" tIns="45720" rIns="0" bIns="45720" rtlCol="0">
            <a:normAutofit/>
          </a:bodyPr>
          <a:lstStyle>
            <a:lvl1pPr>
              <a:lnSpc>
                <a:spcPct val="130000"/>
              </a:lnSpc>
              <a:buClr>
                <a:schemeClr val="bg1"/>
              </a:buClr>
              <a:defRPr sz="1600">
                <a:solidFill>
                  <a:schemeClr val="bg1"/>
                </a:solidFill>
              </a:defRPr>
            </a:lvl1pPr>
          </a:lstStyle>
          <a:p>
            <a:pPr lvl="0"/>
            <a:r>
              <a:rPr lang="en-US" dirty="0"/>
              <a:t>Content content content…</a:t>
            </a:r>
          </a:p>
        </p:txBody>
      </p:sp>
      <p:sp>
        <p:nvSpPr>
          <p:cNvPr id="9" name="Номер слайда 21">
            <a:extLst>
              <a:ext uri="{FF2B5EF4-FFF2-40B4-BE49-F238E27FC236}">
                <a16:creationId xmlns:a16="http://schemas.microsoft.com/office/drawing/2014/main" id="{DEE29FF2-7FE6-B446-82E2-7C05DB06D724}"/>
              </a:ext>
            </a:extLst>
          </p:cNvPr>
          <p:cNvSpPr>
            <a:spLocks noGrp="1"/>
          </p:cNvSpPr>
          <p:nvPr>
            <p:ph type="sldNum" sz="quarter" idx="4"/>
          </p:nvPr>
        </p:nvSpPr>
        <p:spPr>
          <a:xfrm>
            <a:off x="11909952"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pic>
        <p:nvPicPr>
          <p:cNvPr id="12" name="Grafika 11">
            <a:extLst>
              <a:ext uri="{FF2B5EF4-FFF2-40B4-BE49-F238E27FC236}">
                <a16:creationId xmlns:a16="http://schemas.microsoft.com/office/drawing/2014/main" id="{BBACE0E4-23E2-45E6-8A3B-44E01FD698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82862" y="420994"/>
            <a:ext cx="956647" cy="140411"/>
          </a:xfrm>
          <a:prstGeom prst="rect">
            <a:avLst/>
          </a:prstGeom>
        </p:spPr>
      </p:pic>
      <p:sp>
        <p:nvSpPr>
          <p:cNvPr id="5" name="Rectangle 4">
            <a:extLst>
              <a:ext uri="{FF2B5EF4-FFF2-40B4-BE49-F238E27FC236}">
                <a16:creationId xmlns:a16="http://schemas.microsoft.com/office/drawing/2014/main" id="{92DBA5B7-A909-F162-5783-6580A588181E}"/>
              </a:ext>
            </a:extLst>
          </p:cNvPr>
          <p:cNvSpPr/>
          <p:nvPr userDrawn="1"/>
        </p:nvSpPr>
        <p:spPr>
          <a:xfrm rot="16200000">
            <a:off x="2391634" y="3153631"/>
            <a:ext cx="1310636" cy="6098093"/>
          </a:xfrm>
          <a:prstGeom prst="rect">
            <a:avLst/>
          </a:prstGeom>
          <a:gradFill>
            <a:gsLst>
              <a:gs pos="80000">
                <a:srgbClr val="A3ABB8">
                  <a:alpha val="31593"/>
                </a:srgbClr>
              </a:gs>
              <a:gs pos="98000">
                <a:srgbClr val="E4E8F0"/>
              </a:gs>
              <a:gs pos="0">
                <a:schemeClr val="accent3">
                  <a:alpha val="46594"/>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3" name="Picture Placeholder 4">
            <a:extLst>
              <a:ext uri="{FF2B5EF4-FFF2-40B4-BE49-F238E27FC236}">
                <a16:creationId xmlns:a16="http://schemas.microsoft.com/office/drawing/2014/main" id="{B093C96E-92AB-FA3D-3B68-E47C2663EAA9}"/>
              </a:ext>
            </a:extLst>
          </p:cNvPr>
          <p:cNvSpPr>
            <a:spLocks noGrp="1"/>
          </p:cNvSpPr>
          <p:nvPr>
            <p:ph type="pic" sz="quarter" idx="11" hasCustomPrompt="1"/>
          </p:nvPr>
        </p:nvSpPr>
        <p:spPr>
          <a:xfrm>
            <a:off x="-232389" y="1484833"/>
            <a:ext cx="5824962" cy="3285950"/>
          </a:xfrm>
          <a:prstGeom prst="roundRect">
            <a:avLst>
              <a:gd name="adj" fmla="val 0"/>
            </a:avLst>
          </a:prstGeom>
          <a:pattFill prst="dashHorz">
            <a:fgClr>
              <a:schemeClr val="tx1"/>
            </a:fgClr>
            <a:bgClr>
              <a:schemeClr val="bg1"/>
            </a:bgClr>
          </a:pattFill>
        </p:spPr>
        <p:txBody>
          <a:bodyPr anchor="ctr">
            <a:normAutofit/>
          </a:bodyPr>
          <a:lstStyle>
            <a:lvl1pPr marL="0" indent="0" algn="ctr">
              <a:buNone/>
              <a:defRPr sz="1000" b="1" baseline="0">
                <a:solidFill>
                  <a:schemeClr val="tx1"/>
                </a:solidFill>
              </a:defRPr>
            </a:lvl1pPr>
          </a:lstStyle>
          <a:p>
            <a:r>
              <a:rPr lang="en-US" dirty="0"/>
              <a:t>Drag &amp; Drop Image</a:t>
            </a:r>
          </a:p>
        </p:txBody>
      </p:sp>
    </p:spTree>
    <p:extLst>
      <p:ext uri="{BB962C8B-B14F-4D97-AF65-F5344CB8AC3E}">
        <p14:creationId xmlns:p14="http://schemas.microsoft.com/office/powerpoint/2010/main" val="3721609093"/>
      </p:ext>
    </p:extLst>
  </p:cSld>
  <p:clrMapOvr>
    <a:masterClrMapping/>
  </p:clrMapOvr>
  <p:transition spd="med">
    <p:push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9_chessboard_grey_right">
    <p:bg>
      <p:bgPr>
        <a:solidFill>
          <a:schemeClr val="accent2"/>
        </a:solidFill>
        <a:effectLst/>
      </p:bgPr>
    </p:bg>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3CA211BF-B68F-B842-ADB6-F266D5B3C337}"/>
              </a:ext>
            </a:extLst>
          </p:cNvPr>
          <p:cNvSpPr/>
          <p:nvPr userDrawn="1"/>
        </p:nvSpPr>
        <p:spPr>
          <a:xfrm>
            <a:off x="6096000" y="0"/>
            <a:ext cx="6096000" cy="6858000"/>
          </a:xfrm>
          <a:prstGeom prst="rect">
            <a:avLst/>
          </a:prstGeom>
          <a:solidFill>
            <a:srgbClr val="E4E8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14" name="Rectangle 13">
            <a:extLst>
              <a:ext uri="{FF2B5EF4-FFF2-40B4-BE49-F238E27FC236}">
                <a16:creationId xmlns:a16="http://schemas.microsoft.com/office/drawing/2014/main" id="{12927037-5CB2-5861-185D-2FFE7C8351E2}"/>
              </a:ext>
            </a:extLst>
          </p:cNvPr>
          <p:cNvSpPr/>
          <p:nvPr userDrawn="1"/>
        </p:nvSpPr>
        <p:spPr>
          <a:xfrm rot="16200000">
            <a:off x="8487642" y="3153631"/>
            <a:ext cx="1310636" cy="6098093"/>
          </a:xfrm>
          <a:prstGeom prst="rect">
            <a:avLst/>
          </a:prstGeom>
          <a:gradFill>
            <a:gsLst>
              <a:gs pos="80000">
                <a:srgbClr val="A3ABB8">
                  <a:alpha val="31593"/>
                </a:srgbClr>
              </a:gs>
              <a:gs pos="98000">
                <a:srgbClr val="E4E8F0"/>
              </a:gs>
              <a:gs pos="0">
                <a:schemeClr val="accent3">
                  <a:alpha val="46594"/>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9" name="Prostokąt z rogami zaokrąglonymi z jednej strony 8">
            <a:extLst>
              <a:ext uri="{FF2B5EF4-FFF2-40B4-BE49-F238E27FC236}">
                <a16:creationId xmlns:a16="http://schemas.microsoft.com/office/drawing/2014/main" id="{6BE3011B-B766-064C-B51A-3AFE42AE07F3}"/>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p:cNvSpPr>
            <a:spLocks noGrp="1"/>
          </p:cNvSpPr>
          <p:nvPr>
            <p:ph type="title" hasCustomPrompt="1"/>
          </p:nvPr>
        </p:nvSpPr>
        <p:spPr>
          <a:xfrm>
            <a:off x="749609" y="991091"/>
            <a:ext cx="4836438" cy="775466"/>
          </a:xfrm>
        </p:spPr>
        <p:txBody>
          <a:bodyPr/>
          <a:lstStyle>
            <a:lvl1pPr>
              <a:lnSpc>
                <a:spcPct val="90000"/>
              </a:lnSpc>
              <a:defRPr sz="3600">
                <a:solidFill>
                  <a:schemeClr val="bg1"/>
                </a:solidFill>
              </a:defRPr>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749608" y="1975278"/>
            <a:ext cx="4836428" cy="3975866"/>
          </a:xfrm>
          <a:prstGeom prst="rect">
            <a:avLst/>
          </a:prstGeom>
        </p:spPr>
        <p:txBody>
          <a:bodyPr vert="horz" lIns="0" tIns="45720" rIns="0" bIns="45720" rtlCol="0">
            <a:normAutofit/>
          </a:bodyPr>
          <a:lstStyle>
            <a:lvl1pPr>
              <a:lnSpc>
                <a:spcPct val="130000"/>
              </a:lnSpc>
              <a:buClr>
                <a:schemeClr val="bg1"/>
              </a:buClr>
              <a:defRPr sz="1600">
                <a:solidFill>
                  <a:schemeClr val="bg1"/>
                </a:solidFill>
              </a:defRPr>
            </a:lvl1pPr>
          </a:lstStyle>
          <a:p>
            <a:pPr lvl="0"/>
            <a:r>
              <a:rPr lang="en-US" dirty="0"/>
              <a:t>Content content content…</a:t>
            </a:r>
          </a:p>
        </p:txBody>
      </p:sp>
      <p:sp>
        <p:nvSpPr>
          <p:cNvPr id="8" name="Номер слайда 21">
            <a:extLst>
              <a:ext uri="{FF2B5EF4-FFF2-40B4-BE49-F238E27FC236}">
                <a16:creationId xmlns:a16="http://schemas.microsoft.com/office/drawing/2014/main" id="{6D3BF1DA-D9AB-EE4A-BE53-5A9C3D2F4426}"/>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5" name="Rectangle 4">
            <a:extLst>
              <a:ext uri="{FF2B5EF4-FFF2-40B4-BE49-F238E27FC236}">
                <a16:creationId xmlns:a16="http://schemas.microsoft.com/office/drawing/2014/main" id="{AC355FAC-4A0A-8775-53D1-662B87C30EFB}"/>
              </a:ext>
            </a:extLst>
          </p:cNvPr>
          <p:cNvSpPr/>
          <p:nvPr userDrawn="1"/>
        </p:nvSpPr>
        <p:spPr>
          <a:xfrm>
            <a:off x="637563" y="387438"/>
            <a:ext cx="1442907" cy="2501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pic>
        <p:nvPicPr>
          <p:cNvPr id="4" name="Grafika 11">
            <a:extLst>
              <a:ext uri="{FF2B5EF4-FFF2-40B4-BE49-F238E27FC236}">
                <a16:creationId xmlns:a16="http://schemas.microsoft.com/office/drawing/2014/main" id="{0C4074F4-EE22-4F98-33FF-7257B499887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9608" y="420994"/>
            <a:ext cx="956647" cy="140411"/>
          </a:xfrm>
          <a:prstGeom prst="rect">
            <a:avLst/>
          </a:prstGeom>
        </p:spPr>
      </p:pic>
      <p:sp>
        <p:nvSpPr>
          <p:cNvPr id="3" name="Picture Placeholder 4">
            <a:extLst>
              <a:ext uri="{FF2B5EF4-FFF2-40B4-BE49-F238E27FC236}">
                <a16:creationId xmlns:a16="http://schemas.microsoft.com/office/drawing/2014/main" id="{035EBDC6-5649-E527-172C-40C73B56B2EB}"/>
              </a:ext>
            </a:extLst>
          </p:cNvPr>
          <p:cNvSpPr>
            <a:spLocks noGrp="1"/>
          </p:cNvSpPr>
          <p:nvPr>
            <p:ph type="pic" sz="quarter" idx="11" hasCustomPrompt="1"/>
          </p:nvPr>
        </p:nvSpPr>
        <p:spPr>
          <a:xfrm>
            <a:off x="6686657" y="1484833"/>
            <a:ext cx="5824962" cy="3285950"/>
          </a:xfrm>
          <a:prstGeom prst="roundRect">
            <a:avLst>
              <a:gd name="adj" fmla="val 0"/>
            </a:avLst>
          </a:prstGeom>
          <a:pattFill prst="dashHorz">
            <a:fgClr>
              <a:schemeClr val="tx1"/>
            </a:fgClr>
            <a:bgClr>
              <a:schemeClr val="bg1"/>
            </a:bgClr>
          </a:pattFill>
        </p:spPr>
        <p:txBody>
          <a:bodyPr anchor="ctr">
            <a:normAutofit/>
          </a:bodyPr>
          <a:lstStyle>
            <a:lvl1pPr marL="0" indent="0" algn="ctr">
              <a:buNone/>
              <a:defRPr sz="1000" b="1" baseline="0">
                <a:solidFill>
                  <a:schemeClr val="tx1"/>
                </a:solidFill>
              </a:defRPr>
            </a:lvl1pPr>
          </a:lstStyle>
          <a:p>
            <a:r>
              <a:rPr lang="en-US" dirty="0"/>
              <a:t>Drag &amp; Drop Image</a:t>
            </a:r>
          </a:p>
        </p:txBody>
      </p:sp>
    </p:spTree>
    <p:extLst>
      <p:ext uri="{BB962C8B-B14F-4D97-AF65-F5344CB8AC3E}">
        <p14:creationId xmlns:p14="http://schemas.microsoft.com/office/powerpoint/2010/main" val="4141623262"/>
      </p:ext>
    </p:extLst>
  </p:cSld>
  <p:clrMapOvr>
    <a:masterClrMapping/>
  </p:clrMapOvr>
  <p:transition spd="med">
    <p:push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hessboard_blue_illustr_left">
    <p:spTree>
      <p:nvGrpSpPr>
        <p:cNvPr id="1" name=""/>
        <p:cNvGrpSpPr/>
        <p:nvPr/>
      </p:nvGrpSpPr>
      <p:grpSpPr>
        <a:xfrm>
          <a:off x="0" y="0"/>
          <a:ext cx="0" cy="0"/>
          <a:chOff x="0" y="0"/>
          <a:chExt cx="0" cy="0"/>
        </a:xfrm>
      </p:grpSpPr>
      <p:sp>
        <p:nvSpPr>
          <p:cNvPr id="10" name="Prostokąt z rogami zaokrąglonymi z jednej strony 9">
            <a:extLst>
              <a:ext uri="{FF2B5EF4-FFF2-40B4-BE49-F238E27FC236}">
                <a16:creationId xmlns:a16="http://schemas.microsoft.com/office/drawing/2014/main" id="{15E754AF-C3B4-A24E-B127-869C9EB778CC}"/>
              </a:ext>
            </a:extLst>
          </p:cNvPr>
          <p:cNvSpPr/>
          <p:nvPr userDrawn="1"/>
        </p:nvSpPr>
        <p:spPr>
          <a:xfrm rot="16200000">
            <a:off x="11817929" y="3236120"/>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rostokąt 1">
            <a:extLst>
              <a:ext uri="{FF2B5EF4-FFF2-40B4-BE49-F238E27FC236}">
                <a16:creationId xmlns:a16="http://schemas.microsoft.com/office/drawing/2014/main" id="{3CA211BF-B68F-B842-ADB6-F266D5B3C337}"/>
              </a:ext>
            </a:extLst>
          </p:cNvPr>
          <p:cNvSpPr/>
          <p:nvPr userDrawn="1"/>
        </p:nvSpPr>
        <p:spPr>
          <a:xfrm>
            <a:off x="0" y="0"/>
            <a:ext cx="6096000" cy="6858000"/>
          </a:xfrm>
          <a:prstGeom prst="rect">
            <a:avLst/>
          </a:prstGeom>
          <a:solidFill>
            <a:schemeClr val="accent2"/>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6" name="Title 4"/>
          <p:cNvSpPr>
            <a:spLocks noGrp="1"/>
          </p:cNvSpPr>
          <p:nvPr>
            <p:ph type="title" hasCustomPrompt="1"/>
          </p:nvPr>
        </p:nvSpPr>
        <p:spPr>
          <a:xfrm>
            <a:off x="6482863" y="991091"/>
            <a:ext cx="4836438" cy="775466"/>
          </a:xfrm>
        </p:spPr>
        <p:txBody>
          <a:bodyPr/>
          <a:lstStyle>
            <a:lvl1pPr>
              <a:lnSpc>
                <a:spcPct val="90000"/>
              </a:lnSpc>
              <a:defRPr sz="3600"/>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6482862" y="1975278"/>
            <a:ext cx="4836428" cy="3975866"/>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9" name="Номер слайда 21">
            <a:extLst>
              <a:ext uri="{FF2B5EF4-FFF2-40B4-BE49-F238E27FC236}">
                <a16:creationId xmlns:a16="http://schemas.microsoft.com/office/drawing/2014/main" id="{A603537F-E3B6-7F41-A17C-71A2625972C8}"/>
              </a:ext>
            </a:extLst>
          </p:cNvPr>
          <p:cNvSpPr txBox="1">
            <a:spLocks/>
          </p:cNvSpPr>
          <p:nvPr userDrawn="1"/>
        </p:nvSpPr>
        <p:spPr>
          <a:xfrm>
            <a:off x="11909952" y="3315418"/>
            <a:ext cx="198236" cy="227164"/>
          </a:xfrm>
          <a:prstGeom prst="rect">
            <a:avLst/>
          </a:prstGeom>
          <a:noFill/>
        </p:spPr>
        <p:txBody>
          <a:bodyPr vert="horz" lIns="0" tIns="0" rIns="0" bIns="0" rtlCol="0" anchor="ctr"/>
          <a:lstStyle>
            <a:defPPr>
              <a:defRPr lang="en-US"/>
            </a:defPPr>
            <a:lvl1pPr marL="0" algn="ctr" defTabSz="914330" rtl="0" eaLnBrk="1" latinLnBrk="0" hangingPunct="1">
              <a:defRPr sz="1000" b="0" i="0" kern="1200">
                <a:solidFill>
                  <a:schemeClr val="tx1">
                    <a:alpha val="70000"/>
                  </a:schemeClr>
                </a:solidFill>
                <a:latin typeface="+mn-lt"/>
                <a:ea typeface="Montserrat Medium" charset="0"/>
                <a:cs typeface="Montserrat Medium" charset="0"/>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fld id="{D8D877B3-D348-4611-9BDB-C5374591D951}" type="slidenum">
              <a:rPr lang="en-US" smtClean="0"/>
              <a:pPr/>
              <a:t>‹#›</a:t>
            </a:fld>
            <a:endParaRPr lang="en-US" dirty="0"/>
          </a:p>
        </p:txBody>
      </p:sp>
      <p:pic>
        <p:nvPicPr>
          <p:cNvPr id="12" name="Grafika 11">
            <a:extLst>
              <a:ext uri="{FF2B5EF4-FFF2-40B4-BE49-F238E27FC236}">
                <a16:creationId xmlns:a16="http://schemas.microsoft.com/office/drawing/2014/main" id="{174110C8-2B97-424F-8B6B-A1297B98B90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82862" y="420994"/>
            <a:ext cx="956647" cy="140411"/>
          </a:xfrm>
          <a:prstGeom prst="rect">
            <a:avLst/>
          </a:prstGeom>
        </p:spPr>
      </p:pic>
    </p:spTree>
    <p:extLst>
      <p:ext uri="{BB962C8B-B14F-4D97-AF65-F5344CB8AC3E}">
        <p14:creationId xmlns:p14="http://schemas.microsoft.com/office/powerpoint/2010/main" val="3784287432"/>
      </p:ext>
    </p:extLst>
  </p:cSld>
  <p:clrMapOvr>
    <a:masterClrMapping/>
  </p:clrMapOvr>
  <p:transition spd="med">
    <p:push dir="u"/>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hessboard_blue_illustr_right">
    <p:spTree>
      <p:nvGrpSpPr>
        <p:cNvPr id="1" name=""/>
        <p:cNvGrpSpPr/>
        <p:nvPr/>
      </p:nvGrpSpPr>
      <p:grpSpPr>
        <a:xfrm>
          <a:off x="0" y="0"/>
          <a:ext cx="0" cy="0"/>
          <a:chOff x="0" y="0"/>
          <a:chExt cx="0" cy="0"/>
        </a:xfrm>
      </p:grpSpPr>
      <p:sp>
        <p:nvSpPr>
          <p:cNvPr id="9" name="Prostokąt z rogami zaokrąglonymi z jednej strony 8">
            <a:extLst>
              <a:ext uri="{FF2B5EF4-FFF2-40B4-BE49-F238E27FC236}">
                <a16:creationId xmlns:a16="http://schemas.microsoft.com/office/drawing/2014/main" id="{BB56C174-1252-4444-BDA4-D2AF75216511}"/>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rostokąt 1">
            <a:extLst>
              <a:ext uri="{FF2B5EF4-FFF2-40B4-BE49-F238E27FC236}">
                <a16:creationId xmlns:a16="http://schemas.microsoft.com/office/drawing/2014/main" id="{3CA211BF-B68F-B842-ADB6-F266D5B3C337}"/>
              </a:ext>
            </a:extLst>
          </p:cNvPr>
          <p:cNvSpPr/>
          <p:nvPr userDrawn="1"/>
        </p:nvSpPr>
        <p:spPr>
          <a:xfrm>
            <a:off x="6096000" y="0"/>
            <a:ext cx="6096000" cy="6858000"/>
          </a:xfrm>
          <a:prstGeom prst="rect">
            <a:avLst/>
          </a:prstGeom>
          <a:solidFill>
            <a:schemeClr val="accent2"/>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pl-PL"/>
          </a:p>
        </p:txBody>
      </p:sp>
      <p:sp>
        <p:nvSpPr>
          <p:cNvPr id="6" name="Title 4"/>
          <p:cNvSpPr>
            <a:spLocks noGrp="1"/>
          </p:cNvSpPr>
          <p:nvPr>
            <p:ph type="title" hasCustomPrompt="1"/>
          </p:nvPr>
        </p:nvSpPr>
        <p:spPr>
          <a:xfrm>
            <a:off x="749609" y="991091"/>
            <a:ext cx="4836438" cy="775466"/>
          </a:xfrm>
        </p:spPr>
        <p:txBody>
          <a:bodyPr/>
          <a:lstStyle>
            <a:lvl1pPr>
              <a:lnSpc>
                <a:spcPct val="90000"/>
              </a:lnSpc>
              <a:defRPr sz="3600"/>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749608" y="1975278"/>
            <a:ext cx="4836428" cy="3975866"/>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8" name="Номер слайда 21">
            <a:extLst>
              <a:ext uri="{FF2B5EF4-FFF2-40B4-BE49-F238E27FC236}">
                <a16:creationId xmlns:a16="http://schemas.microsoft.com/office/drawing/2014/main" id="{2B554497-03B9-114F-9BE4-F1002AF76770}"/>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2755811401"/>
      </p:ext>
    </p:extLst>
  </p:cSld>
  <p:clrMapOvr>
    <a:masterClrMapping/>
  </p:clrMapOvr>
  <p:transition spd="med">
    <p:push dir="u"/>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hessboard_photo_left">
    <p:spTree>
      <p:nvGrpSpPr>
        <p:cNvPr id="1" name=""/>
        <p:cNvGrpSpPr/>
        <p:nvPr/>
      </p:nvGrpSpPr>
      <p:grpSpPr>
        <a:xfrm>
          <a:off x="0" y="0"/>
          <a:ext cx="0" cy="0"/>
          <a:chOff x="0" y="0"/>
          <a:chExt cx="0" cy="0"/>
        </a:xfrm>
      </p:grpSpPr>
      <p:sp>
        <p:nvSpPr>
          <p:cNvPr id="12" name="Prostokąt z rogami zaokrąglonymi z jednej strony 11">
            <a:extLst>
              <a:ext uri="{FF2B5EF4-FFF2-40B4-BE49-F238E27FC236}">
                <a16:creationId xmlns:a16="http://schemas.microsoft.com/office/drawing/2014/main" id="{A9FBBAC4-ED05-1B4E-828E-AF24F2707441}"/>
              </a:ext>
            </a:extLst>
          </p:cNvPr>
          <p:cNvSpPr/>
          <p:nvPr userDrawn="1"/>
        </p:nvSpPr>
        <p:spPr>
          <a:xfrm rot="16200000">
            <a:off x="11817929" y="3236120"/>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4">
            <a:extLst>
              <a:ext uri="{FF2B5EF4-FFF2-40B4-BE49-F238E27FC236}">
                <a16:creationId xmlns:a16="http://schemas.microsoft.com/office/drawing/2014/main" id="{FE4D2D71-807E-4440-A4CB-2656D55DD190}"/>
              </a:ext>
            </a:extLst>
          </p:cNvPr>
          <p:cNvSpPr>
            <a:spLocks noGrp="1"/>
          </p:cNvSpPr>
          <p:nvPr>
            <p:ph type="pic" sz="quarter" idx="11" hasCustomPrompt="1"/>
          </p:nvPr>
        </p:nvSpPr>
        <p:spPr>
          <a:xfrm>
            <a:off x="0" y="0"/>
            <a:ext cx="6096000" cy="6858000"/>
          </a:xfrm>
          <a:prstGeom prst="rect">
            <a:avLst/>
          </a:prstGeom>
          <a:pattFill prst="pct10">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
        <p:nvSpPr>
          <p:cNvPr id="6" name="Title 4"/>
          <p:cNvSpPr>
            <a:spLocks noGrp="1"/>
          </p:cNvSpPr>
          <p:nvPr>
            <p:ph type="title" hasCustomPrompt="1"/>
          </p:nvPr>
        </p:nvSpPr>
        <p:spPr>
          <a:xfrm>
            <a:off x="6482863" y="991091"/>
            <a:ext cx="4836438" cy="775466"/>
          </a:xfrm>
        </p:spPr>
        <p:txBody>
          <a:bodyPr/>
          <a:lstStyle>
            <a:lvl1pPr>
              <a:lnSpc>
                <a:spcPct val="90000"/>
              </a:lnSpc>
              <a:defRPr sz="3600"/>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6482862" y="1975278"/>
            <a:ext cx="4836428" cy="3975866"/>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10" name="Номер слайда 21">
            <a:extLst>
              <a:ext uri="{FF2B5EF4-FFF2-40B4-BE49-F238E27FC236}">
                <a16:creationId xmlns:a16="http://schemas.microsoft.com/office/drawing/2014/main" id="{BD4EF442-AD7C-B941-9A7C-EAA352DE18FD}"/>
              </a:ext>
            </a:extLst>
          </p:cNvPr>
          <p:cNvSpPr txBox="1">
            <a:spLocks/>
          </p:cNvSpPr>
          <p:nvPr userDrawn="1"/>
        </p:nvSpPr>
        <p:spPr>
          <a:xfrm>
            <a:off x="11909952" y="3315418"/>
            <a:ext cx="198236" cy="227164"/>
          </a:xfrm>
          <a:prstGeom prst="rect">
            <a:avLst/>
          </a:prstGeom>
          <a:noFill/>
        </p:spPr>
        <p:txBody>
          <a:bodyPr vert="horz" lIns="0" tIns="0" rIns="0" bIns="0" rtlCol="0" anchor="ctr"/>
          <a:lstStyle>
            <a:defPPr>
              <a:defRPr lang="en-US"/>
            </a:defPPr>
            <a:lvl1pPr marL="0" algn="ctr" defTabSz="914330" rtl="0" eaLnBrk="1" latinLnBrk="0" hangingPunct="1">
              <a:defRPr sz="1000" b="0" i="0" kern="1200">
                <a:solidFill>
                  <a:schemeClr val="tx1">
                    <a:alpha val="70000"/>
                  </a:schemeClr>
                </a:solidFill>
                <a:latin typeface="+mn-lt"/>
                <a:ea typeface="Montserrat Medium" charset="0"/>
                <a:cs typeface="Montserrat Medium" charset="0"/>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fld id="{D8D877B3-D348-4611-9BDB-C5374591D951}" type="slidenum">
              <a:rPr lang="en-US" smtClean="0"/>
              <a:pPr/>
              <a:t>‹#›</a:t>
            </a:fld>
            <a:endParaRPr lang="en-US" dirty="0"/>
          </a:p>
        </p:txBody>
      </p:sp>
      <p:pic>
        <p:nvPicPr>
          <p:cNvPr id="9" name="Grafika 8">
            <a:extLst>
              <a:ext uri="{FF2B5EF4-FFF2-40B4-BE49-F238E27FC236}">
                <a16:creationId xmlns:a16="http://schemas.microsoft.com/office/drawing/2014/main" id="{857B51F6-8464-4ED0-9145-261B679F1A7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82862" y="420994"/>
            <a:ext cx="956647" cy="140411"/>
          </a:xfrm>
          <a:prstGeom prst="rect">
            <a:avLst/>
          </a:prstGeom>
        </p:spPr>
      </p:pic>
    </p:spTree>
    <p:extLst>
      <p:ext uri="{BB962C8B-B14F-4D97-AF65-F5344CB8AC3E}">
        <p14:creationId xmlns:p14="http://schemas.microsoft.com/office/powerpoint/2010/main" val="3659330800"/>
      </p:ext>
    </p:extLst>
  </p:cSld>
  <p:clrMapOvr>
    <a:masterClrMapping/>
  </p:clrMapOvr>
  <p:transition spd="med">
    <p:push dir="u"/>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chessboard_photo_right">
    <p:spTree>
      <p:nvGrpSpPr>
        <p:cNvPr id="1" name=""/>
        <p:cNvGrpSpPr/>
        <p:nvPr/>
      </p:nvGrpSpPr>
      <p:grpSpPr>
        <a:xfrm>
          <a:off x="0" y="0"/>
          <a:ext cx="0" cy="0"/>
          <a:chOff x="0" y="0"/>
          <a:chExt cx="0" cy="0"/>
        </a:xfrm>
      </p:grpSpPr>
      <p:sp>
        <p:nvSpPr>
          <p:cNvPr id="10" name="Prostokąt z rogami zaokrąglonymi z jednej strony 9">
            <a:extLst>
              <a:ext uri="{FF2B5EF4-FFF2-40B4-BE49-F238E27FC236}">
                <a16:creationId xmlns:a16="http://schemas.microsoft.com/office/drawing/2014/main" id="{66E5B484-80BC-D243-BC15-04383B585163}"/>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p:cNvSpPr>
            <a:spLocks noGrp="1"/>
          </p:cNvSpPr>
          <p:nvPr>
            <p:ph type="title" hasCustomPrompt="1"/>
          </p:nvPr>
        </p:nvSpPr>
        <p:spPr>
          <a:xfrm>
            <a:off x="749609" y="991091"/>
            <a:ext cx="4836438" cy="775466"/>
          </a:xfrm>
        </p:spPr>
        <p:txBody>
          <a:bodyPr/>
          <a:lstStyle>
            <a:lvl1pPr>
              <a:lnSpc>
                <a:spcPct val="90000"/>
              </a:lnSpc>
              <a:defRPr sz="3600"/>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749608" y="1975278"/>
            <a:ext cx="4836428" cy="3975866"/>
          </a:xfrm>
          <a:prstGeom prst="rect">
            <a:avLst/>
          </a:prstGeom>
        </p:spPr>
        <p:txBody>
          <a:bodyPr vert="horz" lIns="0" tIns="45720" rIns="0" bIns="45720" rtlCol="0">
            <a:normAutofit/>
          </a:bodyPr>
          <a:lstStyle>
            <a:lvl1pPr>
              <a:lnSpc>
                <a:spcPct val="130000"/>
              </a:lnSpc>
              <a:defRPr sz="1600"/>
            </a:lvl1pPr>
          </a:lstStyle>
          <a:p>
            <a:pPr lvl="0"/>
            <a:r>
              <a:rPr lang="en-US" dirty="0"/>
              <a:t>Content content content…</a:t>
            </a:r>
          </a:p>
        </p:txBody>
      </p:sp>
      <p:sp>
        <p:nvSpPr>
          <p:cNvPr id="7" name="Picture Placeholder 4">
            <a:extLst>
              <a:ext uri="{FF2B5EF4-FFF2-40B4-BE49-F238E27FC236}">
                <a16:creationId xmlns:a16="http://schemas.microsoft.com/office/drawing/2014/main" id="{E45D3F18-351E-F741-A765-DBA05C7081E6}"/>
              </a:ext>
            </a:extLst>
          </p:cNvPr>
          <p:cNvSpPr>
            <a:spLocks noGrp="1"/>
          </p:cNvSpPr>
          <p:nvPr>
            <p:ph type="pic" sz="quarter" idx="11" hasCustomPrompt="1"/>
          </p:nvPr>
        </p:nvSpPr>
        <p:spPr>
          <a:xfrm>
            <a:off x="6096000" y="0"/>
            <a:ext cx="6096000" cy="6858000"/>
          </a:xfrm>
          <a:prstGeom prst="rect">
            <a:avLst/>
          </a:prstGeom>
          <a:pattFill prst="pct10">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
        <p:nvSpPr>
          <p:cNvPr id="9" name="Номер слайда 21">
            <a:extLst>
              <a:ext uri="{FF2B5EF4-FFF2-40B4-BE49-F238E27FC236}">
                <a16:creationId xmlns:a16="http://schemas.microsoft.com/office/drawing/2014/main" id="{746548C9-CD65-0146-A90D-8E128FB00643}"/>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Tree>
    <p:extLst>
      <p:ext uri="{BB962C8B-B14F-4D97-AF65-F5344CB8AC3E}">
        <p14:creationId xmlns:p14="http://schemas.microsoft.com/office/powerpoint/2010/main" val="3481082470"/>
      </p:ext>
    </p:extLst>
  </p:cSld>
  <p:clrMapOvr>
    <a:masterClrMapping/>
  </p:clrMapOvr>
  <p:transition spd="med">
    <p:push dir="u"/>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hessboard_photo_blue_left">
    <p:bg>
      <p:bgPr>
        <a:solidFill>
          <a:schemeClr val="accent2"/>
        </a:solidFill>
        <a:effectLst/>
      </p:bgPr>
    </p:bg>
    <p:spTree>
      <p:nvGrpSpPr>
        <p:cNvPr id="1" name=""/>
        <p:cNvGrpSpPr/>
        <p:nvPr/>
      </p:nvGrpSpPr>
      <p:grpSpPr>
        <a:xfrm>
          <a:off x="0" y="0"/>
          <a:ext cx="0" cy="0"/>
          <a:chOff x="0" y="0"/>
          <a:chExt cx="0" cy="0"/>
        </a:xfrm>
      </p:grpSpPr>
      <p:sp>
        <p:nvSpPr>
          <p:cNvPr id="12" name="Prostokąt z rogami zaokrąglonymi z jednej strony 11">
            <a:extLst>
              <a:ext uri="{FF2B5EF4-FFF2-40B4-BE49-F238E27FC236}">
                <a16:creationId xmlns:a16="http://schemas.microsoft.com/office/drawing/2014/main" id="{A9FBBAC4-ED05-1B4E-828E-AF24F2707441}"/>
              </a:ext>
            </a:extLst>
          </p:cNvPr>
          <p:cNvSpPr/>
          <p:nvPr userDrawn="1"/>
        </p:nvSpPr>
        <p:spPr>
          <a:xfrm rot="16200000">
            <a:off x="11817929" y="3236120"/>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4">
            <a:extLst>
              <a:ext uri="{FF2B5EF4-FFF2-40B4-BE49-F238E27FC236}">
                <a16:creationId xmlns:a16="http://schemas.microsoft.com/office/drawing/2014/main" id="{FE4D2D71-807E-4440-A4CB-2656D55DD190}"/>
              </a:ext>
            </a:extLst>
          </p:cNvPr>
          <p:cNvSpPr>
            <a:spLocks noGrp="1"/>
          </p:cNvSpPr>
          <p:nvPr>
            <p:ph type="pic" sz="quarter" idx="11" hasCustomPrompt="1"/>
          </p:nvPr>
        </p:nvSpPr>
        <p:spPr>
          <a:xfrm>
            <a:off x="0" y="0"/>
            <a:ext cx="6096000" cy="6858000"/>
          </a:xfrm>
          <a:prstGeom prst="rect">
            <a:avLst/>
          </a:prstGeom>
          <a:pattFill prst="pct10">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
        <p:nvSpPr>
          <p:cNvPr id="6" name="Title 4"/>
          <p:cNvSpPr>
            <a:spLocks noGrp="1"/>
          </p:cNvSpPr>
          <p:nvPr>
            <p:ph type="title" hasCustomPrompt="1"/>
          </p:nvPr>
        </p:nvSpPr>
        <p:spPr>
          <a:xfrm>
            <a:off x="6482863" y="991091"/>
            <a:ext cx="4836438" cy="775466"/>
          </a:xfrm>
        </p:spPr>
        <p:txBody>
          <a:bodyPr/>
          <a:lstStyle>
            <a:lvl1pPr>
              <a:lnSpc>
                <a:spcPct val="90000"/>
              </a:lnSpc>
              <a:defRPr sz="3600">
                <a:solidFill>
                  <a:schemeClr val="bg1"/>
                </a:solidFill>
              </a:defRPr>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6482862" y="1975278"/>
            <a:ext cx="4836428" cy="3975866"/>
          </a:xfrm>
          <a:prstGeom prst="rect">
            <a:avLst/>
          </a:prstGeom>
        </p:spPr>
        <p:txBody>
          <a:bodyPr vert="horz" lIns="0" tIns="45720" rIns="0" bIns="45720" rtlCol="0">
            <a:normAutofit/>
          </a:bodyPr>
          <a:lstStyle>
            <a:lvl1pPr>
              <a:lnSpc>
                <a:spcPct val="130000"/>
              </a:lnSpc>
              <a:buClr>
                <a:schemeClr val="bg1"/>
              </a:buClr>
              <a:defRPr sz="1600">
                <a:solidFill>
                  <a:schemeClr val="bg1"/>
                </a:solidFill>
              </a:defRPr>
            </a:lvl1pPr>
          </a:lstStyle>
          <a:p>
            <a:pPr lvl="0"/>
            <a:r>
              <a:rPr lang="en-US" dirty="0"/>
              <a:t>Content content content…</a:t>
            </a:r>
          </a:p>
        </p:txBody>
      </p:sp>
      <p:sp>
        <p:nvSpPr>
          <p:cNvPr id="10" name="Номер слайда 21">
            <a:extLst>
              <a:ext uri="{FF2B5EF4-FFF2-40B4-BE49-F238E27FC236}">
                <a16:creationId xmlns:a16="http://schemas.microsoft.com/office/drawing/2014/main" id="{BD4EF442-AD7C-B941-9A7C-EAA352DE18FD}"/>
              </a:ext>
            </a:extLst>
          </p:cNvPr>
          <p:cNvSpPr txBox="1">
            <a:spLocks/>
          </p:cNvSpPr>
          <p:nvPr userDrawn="1"/>
        </p:nvSpPr>
        <p:spPr>
          <a:xfrm>
            <a:off x="11909952" y="3315418"/>
            <a:ext cx="198236" cy="227164"/>
          </a:xfrm>
          <a:prstGeom prst="rect">
            <a:avLst/>
          </a:prstGeom>
          <a:noFill/>
        </p:spPr>
        <p:txBody>
          <a:bodyPr vert="horz" lIns="0" tIns="0" rIns="0" bIns="0" rtlCol="0" anchor="ctr"/>
          <a:lstStyle>
            <a:defPPr>
              <a:defRPr lang="en-US"/>
            </a:defPPr>
            <a:lvl1pPr marL="0" algn="ctr" defTabSz="914330" rtl="0" eaLnBrk="1" latinLnBrk="0" hangingPunct="1">
              <a:defRPr sz="1000" b="0" i="0" kern="1200">
                <a:solidFill>
                  <a:schemeClr val="tx1">
                    <a:alpha val="70000"/>
                  </a:schemeClr>
                </a:solidFill>
                <a:latin typeface="+mn-lt"/>
                <a:ea typeface="Montserrat Medium" charset="0"/>
                <a:cs typeface="Montserrat Medium" charset="0"/>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fld id="{D8D877B3-D348-4611-9BDB-C5374591D951}" type="slidenum">
              <a:rPr lang="en-US" smtClean="0"/>
              <a:pPr/>
              <a:t>‹#›</a:t>
            </a:fld>
            <a:endParaRPr lang="en-US" dirty="0"/>
          </a:p>
        </p:txBody>
      </p:sp>
      <p:pic>
        <p:nvPicPr>
          <p:cNvPr id="9" name="Grafika 8">
            <a:extLst>
              <a:ext uri="{FF2B5EF4-FFF2-40B4-BE49-F238E27FC236}">
                <a16:creationId xmlns:a16="http://schemas.microsoft.com/office/drawing/2014/main" id="{857B51F6-8464-4ED0-9145-261B679F1A7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82862" y="420994"/>
            <a:ext cx="956647" cy="140411"/>
          </a:xfrm>
          <a:prstGeom prst="rect">
            <a:avLst/>
          </a:prstGeom>
        </p:spPr>
      </p:pic>
    </p:spTree>
    <p:extLst>
      <p:ext uri="{BB962C8B-B14F-4D97-AF65-F5344CB8AC3E}">
        <p14:creationId xmlns:p14="http://schemas.microsoft.com/office/powerpoint/2010/main" val="420912123"/>
      </p:ext>
    </p:extLst>
  </p:cSld>
  <p:clrMapOvr>
    <a:masterClrMapping/>
  </p:clrMapOvr>
  <p:transition spd="med">
    <p:push dir="u"/>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essboard_photo_blue_right">
    <p:bg>
      <p:bgPr>
        <a:solidFill>
          <a:schemeClr val="accent2"/>
        </a:solidFill>
        <a:effectLst/>
      </p:bgPr>
    </p:bg>
    <p:spTree>
      <p:nvGrpSpPr>
        <p:cNvPr id="1" name=""/>
        <p:cNvGrpSpPr/>
        <p:nvPr/>
      </p:nvGrpSpPr>
      <p:grpSpPr>
        <a:xfrm>
          <a:off x="0" y="0"/>
          <a:ext cx="0" cy="0"/>
          <a:chOff x="0" y="0"/>
          <a:chExt cx="0" cy="0"/>
        </a:xfrm>
      </p:grpSpPr>
      <p:sp>
        <p:nvSpPr>
          <p:cNvPr id="10" name="Prostokąt z rogami zaokrąglonymi z jednej strony 9">
            <a:extLst>
              <a:ext uri="{FF2B5EF4-FFF2-40B4-BE49-F238E27FC236}">
                <a16:creationId xmlns:a16="http://schemas.microsoft.com/office/drawing/2014/main" id="{66E5B484-80BC-D243-BC15-04383B585163}"/>
              </a:ext>
            </a:extLst>
          </p:cNvPr>
          <p:cNvSpPr/>
          <p:nvPr userDrawn="1"/>
        </p:nvSpPr>
        <p:spPr>
          <a:xfrm rot="5400000">
            <a:off x="1739" y="3236118"/>
            <a:ext cx="382283" cy="385762"/>
          </a:xfrm>
          <a:prstGeom prst="round2Same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4"/>
          <p:cNvSpPr>
            <a:spLocks noGrp="1"/>
          </p:cNvSpPr>
          <p:nvPr>
            <p:ph type="title" hasCustomPrompt="1"/>
          </p:nvPr>
        </p:nvSpPr>
        <p:spPr>
          <a:xfrm>
            <a:off x="749609" y="991091"/>
            <a:ext cx="4836438" cy="775466"/>
          </a:xfrm>
        </p:spPr>
        <p:txBody>
          <a:bodyPr/>
          <a:lstStyle>
            <a:lvl1pPr>
              <a:lnSpc>
                <a:spcPct val="90000"/>
              </a:lnSpc>
              <a:defRPr sz="3600">
                <a:solidFill>
                  <a:schemeClr val="bg1"/>
                </a:solidFill>
              </a:defRPr>
            </a:lvl1pPr>
          </a:lstStyle>
          <a:p>
            <a:r>
              <a:rPr lang="en-US" dirty="0"/>
              <a:t>SLIDE</a:t>
            </a:r>
            <a:r>
              <a:rPr lang="pl-PL" dirty="0"/>
              <a:t> </a:t>
            </a:r>
            <a:r>
              <a:rPr lang="en-US" dirty="0"/>
              <a:t>TITLE.</a:t>
            </a:r>
          </a:p>
        </p:txBody>
      </p:sp>
      <p:sp>
        <p:nvSpPr>
          <p:cNvPr id="11" name="Text Placeholder 10">
            <a:extLst>
              <a:ext uri="{FF2B5EF4-FFF2-40B4-BE49-F238E27FC236}">
                <a16:creationId xmlns:a16="http://schemas.microsoft.com/office/drawing/2014/main" id="{ADAE353F-0A33-A34C-BE84-5EA14D0EF7DD}"/>
              </a:ext>
            </a:extLst>
          </p:cNvPr>
          <p:cNvSpPr>
            <a:spLocks noGrp="1"/>
          </p:cNvSpPr>
          <p:nvPr>
            <p:ph idx="1" hasCustomPrompt="1"/>
          </p:nvPr>
        </p:nvSpPr>
        <p:spPr>
          <a:xfrm>
            <a:off x="749608" y="1975278"/>
            <a:ext cx="4836428" cy="3975866"/>
          </a:xfrm>
          <a:prstGeom prst="rect">
            <a:avLst/>
          </a:prstGeom>
        </p:spPr>
        <p:txBody>
          <a:bodyPr vert="horz" lIns="0" tIns="45720" rIns="0" bIns="45720" rtlCol="0">
            <a:normAutofit/>
          </a:bodyPr>
          <a:lstStyle>
            <a:lvl1pPr>
              <a:lnSpc>
                <a:spcPct val="130000"/>
              </a:lnSpc>
              <a:buClr>
                <a:schemeClr val="bg1"/>
              </a:buClr>
              <a:defRPr sz="1600">
                <a:solidFill>
                  <a:schemeClr val="bg1"/>
                </a:solidFill>
              </a:defRPr>
            </a:lvl1pPr>
          </a:lstStyle>
          <a:p>
            <a:pPr lvl="0"/>
            <a:r>
              <a:rPr lang="en-US" dirty="0"/>
              <a:t>Content content content…</a:t>
            </a:r>
          </a:p>
        </p:txBody>
      </p:sp>
      <p:sp>
        <p:nvSpPr>
          <p:cNvPr id="7" name="Picture Placeholder 4">
            <a:extLst>
              <a:ext uri="{FF2B5EF4-FFF2-40B4-BE49-F238E27FC236}">
                <a16:creationId xmlns:a16="http://schemas.microsoft.com/office/drawing/2014/main" id="{E45D3F18-351E-F741-A765-DBA05C7081E6}"/>
              </a:ext>
            </a:extLst>
          </p:cNvPr>
          <p:cNvSpPr>
            <a:spLocks noGrp="1"/>
          </p:cNvSpPr>
          <p:nvPr>
            <p:ph type="pic" sz="quarter" idx="11" hasCustomPrompt="1"/>
          </p:nvPr>
        </p:nvSpPr>
        <p:spPr>
          <a:xfrm>
            <a:off x="6096000" y="0"/>
            <a:ext cx="6096000" cy="6858000"/>
          </a:xfrm>
          <a:prstGeom prst="rect">
            <a:avLst/>
          </a:prstGeom>
          <a:pattFill prst="pct10">
            <a:fgClr>
              <a:schemeClr val="tx1"/>
            </a:fgClr>
            <a:bgClr>
              <a:schemeClr val="bg1"/>
            </a:bgClr>
          </a:pattFill>
        </p:spPr>
        <p:txBody>
          <a:bodyPr anchor="ctr">
            <a:normAutofit/>
          </a:bodyPr>
          <a:lstStyle>
            <a:lvl1pPr marL="0" indent="0" algn="ctr">
              <a:buNone/>
              <a:defRPr sz="1000" b="1" baseline="0"/>
            </a:lvl1pPr>
          </a:lstStyle>
          <a:p>
            <a:r>
              <a:rPr lang="en-US" dirty="0"/>
              <a:t>Drag &amp; Drop Image</a:t>
            </a:r>
          </a:p>
        </p:txBody>
      </p:sp>
      <p:sp>
        <p:nvSpPr>
          <p:cNvPr id="9" name="Номер слайда 21">
            <a:extLst>
              <a:ext uri="{FF2B5EF4-FFF2-40B4-BE49-F238E27FC236}">
                <a16:creationId xmlns:a16="http://schemas.microsoft.com/office/drawing/2014/main" id="{746548C9-CD65-0146-A90D-8E128FB00643}"/>
              </a:ext>
            </a:extLst>
          </p:cNvPr>
          <p:cNvSpPr>
            <a:spLocks noGrp="1"/>
          </p:cNvSpPr>
          <p:nvPr>
            <p:ph type="sldNum" sz="quarter" idx="4"/>
          </p:nvPr>
        </p:nvSpPr>
        <p:spPr>
          <a:xfrm>
            <a:off x="91496" y="3315418"/>
            <a:ext cx="198236" cy="227164"/>
          </a:xfrm>
          <a:prstGeom prst="rect">
            <a:avLst/>
          </a:prstGeom>
          <a:noFill/>
        </p:spPr>
        <p:txBody>
          <a:bodyPr vert="horz" lIns="0" tIns="0" rIns="0" bIns="0" rtlCol="0" anchor="ctr"/>
          <a:lstStyle>
            <a:lvl1pPr algn="ctr">
              <a:defRPr sz="1000" b="0"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a:t>
            </a:fld>
            <a:endParaRPr lang="en-US" dirty="0"/>
          </a:p>
        </p:txBody>
      </p:sp>
      <p:sp>
        <p:nvSpPr>
          <p:cNvPr id="2" name="Rectangle 1">
            <a:extLst>
              <a:ext uri="{FF2B5EF4-FFF2-40B4-BE49-F238E27FC236}">
                <a16:creationId xmlns:a16="http://schemas.microsoft.com/office/drawing/2014/main" id="{FAD09AAF-AC4C-1267-88BE-BFFE4669CE17}"/>
              </a:ext>
            </a:extLst>
          </p:cNvPr>
          <p:cNvSpPr/>
          <p:nvPr userDrawn="1"/>
        </p:nvSpPr>
        <p:spPr>
          <a:xfrm>
            <a:off x="637563" y="387438"/>
            <a:ext cx="1442907" cy="2501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pic>
        <p:nvPicPr>
          <p:cNvPr id="3" name="Grafika 11">
            <a:extLst>
              <a:ext uri="{FF2B5EF4-FFF2-40B4-BE49-F238E27FC236}">
                <a16:creationId xmlns:a16="http://schemas.microsoft.com/office/drawing/2014/main" id="{86BEF518-BD2B-8E76-6529-FE1F2C0FFFE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9608" y="420994"/>
            <a:ext cx="956647" cy="140411"/>
          </a:xfrm>
          <a:prstGeom prst="rect">
            <a:avLst/>
          </a:prstGeom>
        </p:spPr>
      </p:pic>
    </p:spTree>
    <p:extLst>
      <p:ext uri="{BB962C8B-B14F-4D97-AF65-F5344CB8AC3E}">
        <p14:creationId xmlns:p14="http://schemas.microsoft.com/office/powerpoint/2010/main" val="2243943384"/>
      </p:ext>
    </p:extLst>
  </p:cSld>
  <p:clrMapOvr>
    <a:masterClrMapping/>
  </p:clrMapOvr>
  <p:transition spd="med">
    <p:push dir="u"/>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front cover">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F66C610-6144-4A6B-B563-60C5633904CD}"/>
              </a:ext>
            </a:extLst>
          </p:cNvPr>
          <p:cNvSpPr>
            <a:spLocks noGrp="1"/>
          </p:cNvSpPr>
          <p:nvPr>
            <p:ph type="title"/>
          </p:nvPr>
        </p:nvSpPr>
        <p:spPr>
          <a:xfrm>
            <a:off x="1742440" y="2296477"/>
            <a:ext cx="7868920" cy="1325563"/>
          </a:xfrm>
        </p:spPr>
        <p:txBody>
          <a:bodyPr>
            <a:noAutofit/>
          </a:bodyPr>
          <a:lstStyle>
            <a:lvl1pPr>
              <a:lnSpc>
                <a:spcPct val="80000"/>
              </a:lnSpc>
              <a:defRPr sz="5400"/>
            </a:lvl1pPr>
          </a:lstStyle>
          <a:p>
            <a:r>
              <a:rPr lang="en-US" noProof="0" dirty="0"/>
              <a:t>Click to edit</a:t>
            </a:r>
            <a:endParaRPr lang="en-US" dirty="0"/>
          </a:p>
        </p:txBody>
      </p:sp>
      <p:sp>
        <p:nvSpPr>
          <p:cNvPr id="3" name="Symbol zastępczy zawartości 2">
            <a:extLst>
              <a:ext uri="{FF2B5EF4-FFF2-40B4-BE49-F238E27FC236}">
                <a16:creationId xmlns:a16="http://schemas.microsoft.com/office/drawing/2014/main" id="{D0D54E8C-DE89-4398-A12A-A918B88174F3}"/>
              </a:ext>
            </a:extLst>
          </p:cNvPr>
          <p:cNvSpPr>
            <a:spLocks noGrp="1"/>
          </p:cNvSpPr>
          <p:nvPr>
            <p:ph sz="half" idx="1" hasCustomPrompt="1"/>
          </p:nvPr>
        </p:nvSpPr>
        <p:spPr>
          <a:xfrm>
            <a:off x="1772920" y="5531006"/>
            <a:ext cx="7868920" cy="1029335"/>
          </a:xfrm>
        </p:spPr>
        <p:txBody>
          <a:bodyPr>
            <a:noAutofit/>
          </a:bodyPr>
          <a:lstStyle>
            <a:lvl1pPr marL="0" indent="0">
              <a:lnSpc>
                <a:spcPct val="100000"/>
              </a:lnSpc>
              <a:buNone/>
              <a:defRPr sz="1600"/>
            </a:lvl1pPr>
            <a:lvl2pPr marL="457200" indent="0">
              <a:lnSpc>
                <a:spcPct val="100000"/>
              </a:lnSpc>
              <a:buNone/>
              <a:defRPr sz="1600"/>
            </a:lvl2pPr>
            <a:lvl3pPr marL="914400" indent="0">
              <a:lnSpc>
                <a:spcPct val="100000"/>
              </a:lnSpc>
              <a:buNone/>
              <a:defRPr sz="1600"/>
            </a:lvl3pPr>
            <a:lvl4pPr marL="1371600" indent="0">
              <a:lnSpc>
                <a:spcPct val="100000"/>
              </a:lnSpc>
              <a:buNone/>
              <a:defRPr sz="1600"/>
            </a:lvl4pPr>
            <a:lvl5pPr marL="1828800" indent="0">
              <a:lnSpc>
                <a:spcPct val="100000"/>
              </a:lnSpc>
              <a:buNone/>
              <a:defRPr sz="1600"/>
            </a:lvl5pPr>
          </a:lstStyle>
          <a:p>
            <a:pPr lvl="0"/>
            <a:r>
              <a:rPr lang="en-US" noProof="0" dirty="0" err="1"/>
              <a:t>Kliknij</a:t>
            </a:r>
            <a:r>
              <a:rPr lang="en-US" noProof="0" dirty="0"/>
              <a:t>, aby </a:t>
            </a:r>
            <a:r>
              <a:rPr lang="en-US" noProof="0" dirty="0" err="1"/>
              <a:t>edytować</a:t>
            </a:r>
            <a:r>
              <a:rPr lang="en-US" noProof="0" dirty="0"/>
              <a:t> style </a:t>
            </a:r>
            <a:r>
              <a:rPr lang="en-US" noProof="0" dirty="0" err="1"/>
              <a:t>wzorca</a:t>
            </a:r>
            <a:r>
              <a:rPr lang="en-US" noProof="0" dirty="0"/>
              <a:t> </a:t>
            </a:r>
            <a:r>
              <a:rPr lang="en-US" noProof="0" dirty="0" err="1"/>
              <a:t>tekstu</a:t>
            </a:r>
            <a:endParaRPr lang="en-US" noProof="0" dirty="0"/>
          </a:p>
          <a:p>
            <a:pPr lvl="1"/>
            <a:r>
              <a:rPr lang="en-US" noProof="0" dirty="0" err="1"/>
              <a:t>Drugi</a:t>
            </a:r>
            <a:r>
              <a:rPr lang="en-US" noProof="0" dirty="0"/>
              <a:t> </a:t>
            </a:r>
            <a:r>
              <a:rPr lang="en-US" noProof="0" dirty="0" err="1"/>
              <a:t>poziom</a:t>
            </a:r>
            <a:endParaRPr lang="en-US" noProof="0" dirty="0"/>
          </a:p>
          <a:p>
            <a:pPr lvl="2"/>
            <a:r>
              <a:rPr lang="en-US" noProof="0" dirty="0" err="1"/>
              <a:t>Trzeci</a:t>
            </a:r>
            <a:r>
              <a:rPr lang="en-US" noProof="0" dirty="0"/>
              <a:t> </a:t>
            </a:r>
            <a:r>
              <a:rPr lang="en-US" noProof="0" dirty="0" err="1"/>
              <a:t>poziom</a:t>
            </a:r>
            <a:endParaRPr lang="en-US" noProof="0" dirty="0"/>
          </a:p>
          <a:p>
            <a:pPr lvl="3"/>
            <a:r>
              <a:rPr lang="en-US" noProof="0" dirty="0" err="1"/>
              <a:t>Czwarty</a:t>
            </a:r>
            <a:r>
              <a:rPr lang="en-US" noProof="0" dirty="0"/>
              <a:t> </a:t>
            </a:r>
            <a:r>
              <a:rPr lang="en-US" noProof="0" dirty="0" err="1"/>
              <a:t>poziom</a:t>
            </a:r>
            <a:endParaRPr lang="en-US" noProof="0" dirty="0"/>
          </a:p>
          <a:p>
            <a:pPr lvl="4"/>
            <a:r>
              <a:rPr lang="en-US" noProof="0" dirty="0" err="1"/>
              <a:t>Piąty</a:t>
            </a:r>
            <a:r>
              <a:rPr lang="en-US" noProof="0" dirty="0"/>
              <a:t> </a:t>
            </a:r>
            <a:r>
              <a:rPr lang="en-US" noProof="0" dirty="0" err="1"/>
              <a:t>poziom</a:t>
            </a:r>
            <a:endParaRPr lang="en-US" noProof="0" dirty="0"/>
          </a:p>
        </p:txBody>
      </p:sp>
      <p:sp>
        <p:nvSpPr>
          <p:cNvPr id="4" name="Symbol zastępczy zawartości 3">
            <a:extLst>
              <a:ext uri="{FF2B5EF4-FFF2-40B4-BE49-F238E27FC236}">
                <a16:creationId xmlns:a16="http://schemas.microsoft.com/office/drawing/2014/main" id="{5CFA2673-3FB5-4332-B57F-7E383BAE8C05}"/>
              </a:ext>
            </a:extLst>
          </p:cNvPr>
          <p:cNvSpPr>
            <a:spLocks noGrp="1"/>
          </p:cNvSpPr>
          <p:nvPr>
            <p:ph sz="half" idx="2" hasCustomPrompt="1"/>
          </p:nvPr>
        </p:nvSpPr>
        <p:spPr>
          <a:xfrm>
            <a:off x="1772920" y="3806825"/>
            <a:ext cx="7868920" cy="1029335"/>
          </a:xfrm>
        </p:spPr>
        <p:txBody>
          <a:bodyPr>
            <a:noAutofit/>
          </a:bodyPr>
          <a:lstStyle>
            <a:lvl1pPr marL="0" indent="0">
              <a:buNone/>
              <a:defRPr sz="2400"/>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noProof="0" dirty="0" err="1"/>
              <a:t>Kliknij</a:t>
            </a:r>
            <a:r>
              <a:rPr lang="en-US" noProof="0" dirty="0"/>
              <a:t>, aby </a:t>
            </a:r>
            <a:r>
              <a:rPr lang="en-US" noProof="0" dirty="0" err="1"/>
              <a:t>edytować</a:t>
            </a:r>
            <a:r>
              <a:rPr lang="en-US" noProof="0" dirty="0"/>
              <a:t> style </a:t>
            </a:r>
            <a:r>
              <a:rPr lang="en-US" noProof="0" dirty="0" err="1"/>
              <a:t>wzorca</a:t>
            </a:r>
            <a:r>
              <a:rPr lang="en-US" noProof="0" dirty="0"/>
              <a:t> </a:t>
            </a:r>
            <a:r>
              <a:rPr lang="en-US" noProof="0" dirty="0" err="1"/>
              <a:t>tekstu</a:t>
            </a:r>
            <a:endParaRPr lang="en-US" noProof="0" dirty="0"/>
          </a:p>
          <a:p>
            <a:pPr lvl="1"/>
            <a:r>
              <a:rPr lang="en-US" noProof="0" dirty="0" err="1"/>
              <a:t>Drugi</a:t>
            </a:r>
            <a:r>
              <a:rPr lang="en-US" noProof="0" dirty="0"/>
              <a:t> </a:t>
            </a:r>
            <a:r>
              <a:rPr lang="en-US" noProof="0" dirty="0" err="1"/>
              <a:t>poziom</a:t>
            </a:r>
            <a:endParaRPr lang="en-US" noProof="0" dirty="0"/>
          </a:p>
          <a:p>
            <a:pPr lvl="2"/>
            <a:r>
              <a:rPr lang="en-US" noProof="0" dirty="0" err="1"/>
              <a:t>Trzeci</a:t>
            </a:r>
            <a:r>
              <a:rPr lang="en-US" noProof="0" dirty="0"/>
              <a:t> </a:t>
            </a:r>
            <a:r>
              <a:rPr lang="en-US" noProof="0" dirty="0" err="1"/>
              <a:t>poziom</a:t>
            </a:r>
            <a:endParaRPr lang="en-US" noProof="0" dirty="0"/>
          </a:p>
          <a:p>
            <a:pPr lvl="3"/>
            <a:r>
              <a:rPr lang="en-US" noProof="0" dirty="0" err="1"/>
              <a:t>Czwarty</a:t>
            </a:r>
            <a:r>
              <a:rPr lang="en-US" noProof="0" dirty="0"/>
              <a:t> </a:t>
            </a:r>
            <a:r>
              <a:rPr lang="en-US" noProof="0" dirty="0" err="1"/>
              <a:t>poziom</a:t>
            </a:r>
            <a:endParaRPr lang="en-US" noProof="0" dirty="0"/>
          </a:p>
          <a:p>
            <a:pPr lvl="4"/>
            <a:r>
              <a:rPr lang="en-US" noProof="0" dirty="0" err="1"/>
              <a:t>Piąty</a:t>
            </a:r>
            <a:r>
              <a:rPr lang="en-US" noProof="0" dirty="0"/>
              <a:t> </a:t>
            </a:r>
            <a:r>
              <a:rPr lang="en-US" noProof="0" dirty="0" err="1"/>
              <a:t>poziom</a:t>
            </a:r>
            <a:endParaRPr lang="en-US" noProof="0" dirty="0"/>
          </a:p>
        </p:txBody>
      </p:sp>
      <p:cxnSp>
        <p:nvCxnSpPr>
          <p:cNvPr id="8" name="Łącznik prosty 7">
            <a:extLst>
              <a:ext uri="{FF2B5EF4-FFF2-40B4-BE49-F238E27FC236}">
                <a16:creationId xmlns:a16="http://schemas.microsoft.com/office/drawing/2014/main" id="{8867DB59-824B-4A3F-8D4F-8349C0A73571}"/>
              </a:ext>
            </a:extLst>
          </p:cNvPr>
          <p:cNvCxnSpPr>
            <a:cxnSpLocks/>
          </p:cNvCxnSpPr>
          <p:nvPr userDrawn="1"/>
        </p:nvCxnSpPr>
        <p:spPr>
          <a:xfrm>
            <a:off x="1849842" y="5382572"/>
            <a:ext cx="2252312" cy="0"/>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9821016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1_technical front cover (gray)">
    <p:bg>
      <p:bgPr>
        <a:solidFill>
          <a:schemeClr val="accent3"/>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F66C610-6144-4A6B-B563-60C5633904CD}"/>
              </a:ext>
            </a:extLst>
          </p:cNvPr>
          <p:cNvSpPr>
            <a:spLocks noGrp="1"/>
          </p:cNvSpPr>
          <p:nvPr>
            <p:ph type="title"/>
          </p:nvPr>
        </p:nvSpPr>
        <p:spPr>
          <a:xfrm>
            <a:off x="1742440" y="2296477"/>
            <a:ext cx="7868920" cy="1325563"/>
          </a:xfrm>
        </p:spPr>
        <p:txBody>
          <a:bodyPr>
            <a:noAutofit/>
          </a:bodyPr>
          <a:lstStyle>
            <a:lvl1pPr>
              <a:lnSpc>
                <a:spcPct val="80000"/>
              </a:lnSpc>
              <a:defRPr sz="5400"/>
            </a:lvl1pPr>
          </a:lstStyle>
          <a:p>
            <a:r>
              <a:rPr lang="en-US" noProof="0" dirty="0"/>
              <a:t>Click to edit</a:t>
            </a:r>
            <a:endParaRPr lang="en-US" dirty="0"/>
          </a:p>
        </p:txBody>
      </p:sp>
      <p:sp>
        <p:nvSpPr>
          <p:cNvPr id="3" name="Symbol zastępczy zawartości 2">
            <a:extLst>
              <a:ext uri="{FF2B5EF4-FFF2-40B4-BE49-F238E27FC236}">
                <a16:creationId xmlns:a16="http://schemas.microsoft.com/office/drawing/2014/main" id="{D0D54E8C-DE89-4398-A12A-A918B88174F3}"/>
              </a:ext>
            </a:extLst>
          </p:cNvPr>
          <p:cNvSpPr>
            <a:spLocks noGrp="1"/>
          </p:cNvSpPr>
          <p:nvPr>
            <p:ph sz="half" idx="1" hasCustomPrompt="1"/>
          </p:nvPr>
        </p:nvSpPr>
        <p:spPr>
          <a:xfrm>
            <a:off x="1772920" y="5531006"/>
            <a:ext cx="7868920" cy="1029335"/>
          </a:xfrm>
        </p:spPr>
        <p:txBody>
          <a:bodyPr>
            <a:noAutofit/>
          </a:bodyPr>
          <a:lstStyle>
            <a:lvl1pPr marL="0" indent="0">
              <a:lnSpc>
                <a:spcPct val="100000"/>
              </a:lnSpc>
              <a:buNone/>
              <a:defRPr sz="1600"/>
            </a:lvl1pPr>
            <a:lvl2pPr marL="457200" indent="0">
              <a:lnSpc>
                <a:spcPct val="100000"/>
              </a:lnSpc>
              <a:buNone/>
              <a:defRPr sz="1600"/>
            </a:lvl2pPr>
            <a:lvl3pPr marL="914400" indent="0">
              <a:lnSpc>
                <a:spcPct val="100000"/>
              </a:lnSpc>
              <a:buNone/>
              <a:defRPr sz="1600"/>
            </a:lvl3pPr>
            <a:lvl4pPr marL="1371600" indent="0">
              <a:lnSpc>
                <a:spcPct val="100000"/>
              </a:lnSpc>
              <a:buNone/>
              <a:defRPr sz="1600"/>
            </a:lvl4pPr>
            <a:lvl5pPr marL="1828800" indent="0">
              <a:lnSpc>
                <a:spcPct val="100000"/>
              </a:lnSpc>
              <a:buNone/>
              <a:defRPr sz="1600"/>
            </a:lvl5pPr>
          </a:lstStyle>
          <a:p>
            <a:pPr lvl="0"/>
            <a:r>
              <a:rPr lang="en-US" noProof="0" dirty="0" err="1"/>
              <a:t>Kliknij</a:t>
            </a:r>
            <a:r>
              <a:rPr lang="en-US" noProof="0" dirty="0"/>
              <a:t>, aby </a:t>
            </a:r>
            <a:r>
              <a:rPr lang="en-US" noProof="0" dirty="0" err="1"/>
              <a:t>edytować</a:t>
            </a:r>
            <a:r>
              <a:rPr lang="en-US" noProof="0" dirty="0"/>
              <a:t> style </a:t>
            </a:r>
            <a:r>
              <a:rPr lang="en-US" noProof="0" dirty="0" err="1"/>
              <a:t>wzorca</a:t>
            </a:r>
            <a:r>
              <a:rPr lang="en-US" noProof="0" dirty="0"/>
              <a:t> </a:t>
            </a:r>
            <a:r>
              <a:rPr lang="en-US" noProof="0" dirty="0" err="1"/>
              <a:t>tekstu</a:t>
            </a:r>
            <a:endParaRPr lang="en-US" noProof="0" dirty="0"/>
          </a:p>
          <a:p>
            <a:pPr lvl="1"/>
            <a:r>
              <a:rPr lang="en-US" noProof="0" dirty="0" err="1"/>
              <a:t>Drugi</a:t>
            </a:r>
            <a:r>
              <a:rPr lang="en-US" noProof="0" dirty="0"/>
              <a:t> </a:t>
            </a:r>
            <a:r>
              <a:rPr lang="en-US" noProof="0" dirty="0" err="1"/>
              <a:t>poziom</a:t>
            </a:r>
            <a:endParaRPr lang="en-US" noProof="0" dirty="0"/>
          </a:p>
          <a:p>
            <a:pPr lvl="2"/>
            <a:r>
              <a:rPr lang="en-US" noProof="0" dirty="0" err="1"/>
              <a:t>Trzeci</a:t>
            </a:r>
            <a:r>
              <a:rPr lang="en-US" noProof="0" dirty="0"/>
              <a:t> </a:t>
            </a:r>
            <a:r>
              <a:rPr lang="en-US" noProof="0" dirty="0" err="1"/>
              <a:t>poziom</a:t>
            </a:r>
            <a:endParaRPr lang="en-US" noProof="0" dirty="0"/>
          </a:p>
          <a:p>
            <a:pPr lvl="3"/>
            <a:r>
              <a:rPr lang="en-US" noProof="0" dirty="0" err="1"/>
              <a:t>Czwarty</a:t>
            </a:r>
            <a:r>
              <a:rPr lang="en-US" noProof="0" dirty="0"/>
              <a:t> </a:t>
            </a:r>
            <a:r>
              <a:rPr lang="en-US" noProof="0" dirty="0" err="1"/>
              <a:t>poziom</a:t>
            </a:r>
            <a:endParaRPr lang="en-US" noProof="0" dirty="0"/>
          </a:p>
          <a:p>
            <a:pPr lvl="4"/>
            <a:r>
              <a:rPr lang="en-US" noProof="0" dirty="0" err="1"/>
              <a:t>Piąty</a:t>
            </a:r>
            <a:r>
              <a:rPr lang="en-US" noProof="0" dirty="0"/>
              <a:t> </a:t>
            </a:r>
            <a:r>
              <a:rPr lang="en-US" noProof="0" dirty="0" err="1"/>
              <a:t>poziom</a:t>
            </a:r>
            <a:endParaRPr lang="en-US" noProof="0" dirty="0"/>
          </a:p>
        </p:txBody>
      </p:sp>
      <p:sp>
        <p:nvSpPr>
          <p:cNvPr id="4" name="Symbol zastępczy zawartości 3">
            <a:extLst>
              <a:ext uri="{FF2B5EF4-FFF2-40B4-BE49-F238E27FC236}">
                <a16:creationId xmlns:a16="http://schemas.microsoft.com/office/drawing/2014/main" id="{5CFA2673-3FB5-4332-B57F-7E383BAE8C05}"/>
              </a:ext>
            </a:extLst>
          </p:cNvPr>
          <p:cNvSpPr>
            <a:spLocks noGrp="1"/>
          </p:cNvSpPr>
          <p:nvPr>
            <p:ph sz="half" idx="2" hasCustomPrompt="1"/>
          </p:nvPr>
        </p:nvSpPr>
        <p:spPr>
          <a:xfrm>
            <a:off x="1772920" y="3806825"/>
            <a:ext cx="7868920" cy="1029335"/>
          </a:xfrm>
        </p:spPr>
        <p:txBody>
          <a:bodyPr>
            <a:noAutofit/>
          </a:bodyPr>
          <a:lstStyle>
            <a:lvl1pPr marL="0" indent="0">
              <a:buNone/>
              <a:defRPr sz="2400"/>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noProof="0" dirty="0" err="1"/>
              <a:t>Kliknij</a:t>
            </a:r>
            <a:r>
              <a:rPr lang="en-US" noProof="0" dirty="0"/>
              <a:t>, aby </a:t>
            </a:r>
            <a:r>
              <a:rPr lang="en-US" noProof="0" dirty="0" err="1"/>
              <a:t>edytować</a:t>
            </a:r>
            <a:r>
              <a:rPr lang="en-US" noProof="0" dirty="0"/>
              <a:t> style </a:t>
            </a:r>
            <a:r>
              <a:rPr lang="en-US" noProof="0" dirty="0" err="1"/>
              <a:t>wzorca</a:t>
            </a:r>
            <a:r>
              <a:rPr lang="en-US" noProof="0" dirty="0"/>
              <a:t> </a:t>
            </a:r>
            <a:r>
              <a:rPr lang="en-US" noProof="0" dirty="0" err="1"/>
              <a:t>tekstu</a:t>
            </a:r>
            <a:endParaRPr lang="en-US" noProof="0" dirty="0"/>
          </a:p>
          <a:p>
            <a:pPr lvl="1"/>
            <a:r>
              <a:rPr lang="en-US" noProof="0" dirty="0" err="1"/>
              <a:t>Drugi</a:t>
            </a:r>
            <a:r>
              <a:rPr lang="en-US" noProof="0" dirty="0"/>
              <a:t> </a:t>
            </a:r>
            <a:r>
              <a:rPr lang="en-US" noProof="0" dirty="0" err="1"/>
              <a:t>poziom</a:t>
            </a:r>
            <a:endParaRPr lang="en-US" noProof="0" dirty="0"/>
          </a:p>
          <a:p>
            <a:pPr lvl="2"/>
            <a:r>
              <a:rPr lang="en-US" noProof="0" dirty="0" err="1"/>
              <a:t>Trzeci</a:t>
            </a:r>
            <a:r>
              <a:rPr lang="en-US" noProof="0" dirty="0"/>
              <a:t> </a:t>
            </a:r>
            <a:r>
              <a:rPr lang="en-US" noProof="0" dirty="0" err="1"/>
              <a:t>poziom</a:t>
            </a:r>
            <a:endParaRPr lang="en-US" noProof="0" dirty="0"/>
          </a:p>
          <a:p>
            <a:pPr lvl="3"/>
            <a:r>
              <a:rPr lang="en-US" noProof="0" dirty="0" err="1"/>
              <a:t>Czwarty</a:t>
            </a:r>
            <a:r>
              <a:rPr lang="en-US" noProof="0" dirty="0"/>
              <a:t> </a:t>
            </a:r>
            <a:r>
              <a:rPr lang="en-US" noProof="0" dirty="0" err="1"/>
              <a:t>poziom</a:t>
            </a:r>
            <a:endParaRPr lang="en-US" noProof="0" dirty="0"/>
          </a:p>
          <a:p>
            <a:pPr lvl="4"/>
            <a:r>
              <a:rPr lang="en-US" noProof="0" dirty="0" err="1"/>
              <a:t>Piąty</a:t>
            </a:r>
            <a:r>
              <a:rPr lang="en-US" noProof="0" dirty="0"/>
              <a:t> </a:t>
            </a:r>
            <a:r>
              <a:rPr lang="en-US" noProof="0" dirty="0" err="1"/>
              <a:t>poziom</a:t>
            </a:r>
            <a:endParaRPr lang="en-US" noProof="0" dirty="0"/>
          </a:p>
        </p:txBody>
      </p:sp>
    </p:spTree>
    <p:extLst>
      <p:ext uri="{BB962C8B-B14F-4D97-AF65-F5344CB8AC3E}">
        <p14:creationId xmlns:p14="http://schemas.microsoft.com/office/powerpoint/2010/main" val="219955548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ack cover/thank you pag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93BBDD4-3262-4396-AB37-22AD90FA94F7}"/>
              </a:ext>
            </a:extLst>
          </p:cNvPr>
          <p:cNvSpPr>
            <a:spLocks noGrp="1"/>
          </p:cNvSpPr>
          <p:nvPr>
            <p:ph type="ctrTitle" hasCustomPrompt="1"/>
          </p:nvPr>
        </p:nvSpPr>
        <p:spPr>
          <a:xfrm>
            <a:off x="1908262" y="2319774"/>
            <a:ext cx="8829040" cy="1655763"/>
          </a:xfrm>
        </p:spPr>
        <p:txBody>
          <a:bodyPr anchor="b">
            <a:normAutofit/>
          </a:bodyPr>
          <a:lstStyle>
            <a:lvl1pPr algn="l">
              <a:defRPr sz="4800"/>
            </a:lvl1pPr>
          </a:lstStyle>
          <a:p>
            <a:r>
              <a:rPr lang="en-US" noProof="0" dirty="0"/>
              <a:t>Click to edit style of the thank you page</a:t>
            </a:r>
          </a:p>
        </p:txBody>
      </p:sp>
      <p:cxnSp>
        <p:nvCxnSpPr>
          <p:cNvPr id="7" name="Łącznik prosty 6">
            <a:extLst>
              <a:ext uri="{FF2B5EF4-FFF2-40B4-BE49-F238E27FC236}">
                <a16:creationId xmlns:a16="http://schemas.microsoft.com/office/drawing/2014/main" id="{2CA2B10C-90A4-4CD0-BBCF-41191D91E59F}"/>
              </a:ext>
            </a:extLst>
          </p:cNvPr>
          <p:cNvCxnSpPr>
            <a:cxnSpLocks/>
          </p:cNvCxnSpPr>
          <p:nvPr userDrawn="1"/>
        </p:nvCxnSpPr>
        <p:spPr>
          <a:xfrm>
            <a:off x="1908262" y="4763926"/>
            <a:ext cx="3037225" cy="0"/>
          </a:xfrm>
          <a:prstGeom prst="line">
            <a:avLst/>
          </a:prstGeom>
          <a:ln>
            <a:solidFill>
              <a:schemeClr val="bg1"/>
            </a:solidFill>
          </a:ln>
        </p:spPr>
        <p:style>
          <a:lnRef idx="2">
            <a:schemeClr val="dk1"/>
          </a:lnRef>
          <a:fillRef idx="0">
            <a:schemeClr val="dk1"/>
          </a:fillRef>
          <a:effectRef idx="1">
            <a:schemeClr val="dk1"/>
          </a:effectRef>
          <a:fontRef idx="minor">
            <a:schemeClr val="tx1"/>
          </a:fontRef>
        </p:style>
      </p:cxnSp>
      <p:sp>
        <p:nvSpPr>
          <p:cNvPr id="8" name="pole tekstowe 7">
            <a:extLst>
              <a:ext uri="{FF2B5EF4-FFF2-40B4-BE49-F238E27FC236}">
                <a16:creationId xmlns:a16="http://schemas.microsoft.com/office/drawing/2014/main" id="{06E1B0F0-1443-4DED-8856-4B11F730EBF9}"/>
              </a:ext>
            </a:extLst>
          </p:cNvPr>
          <p:cNvSpPr txBox="1"/>
          <p:nvPr userDrawn="1"/>
        </p:nvSpPr>
        <p:spPr>
          <a:xfrm>
            <a:off x="1825809" y="4985267"/>
            <a:ext cx="2081463" cy="261610"/>
          </a:xfrm>
          <a:prstGeom prst="rect">
            <a:avLst/>
          </a:prstGeom>
          <a:noFill/>
        </p:spPr>
        <p:txBody>
          <a:bodyPr wrap="square" rtlCol="0">
            <a:spAutoFit/>
          </a:bodyPr>
          <a:lstStyle/>
          <a:p>
            <a:r>
              <a:rPr lang="en-US" sz="1100" b="1" noProof="1">
                <a:solidFill>
                  <a:schemeClr val="bg1"/>
                </a:solidFill>
                <a:latin typeface="+mn-lt"/>
              </a:rPr>
              <a:t>HQ / SWEDEN</a:t>
            </a:r>
          </a:p>
        </p:txBody>
      </p:sp>
      <p:sp>
        <p:nvSpPr>
          <p:cNvPr id="9" name="pole tekstowe 8">
            <a:extLst>
              <a:ext uri="{FF2B5EF4-FFF2-40B4-BE49-F238E27FC236}">
                <a16:creationId xmlns:a16="http://schemas.microsoft.com/office/drawing/2014/main" id="{0AC92643-06DD-443A-A1E0-3B66DC1E4F1A}"/>
              </a:ext>
            </a:extLst>
          </p:cNvPr>
          <p:cNvSpPr txBox="1"/>
          <p:nvPr userDrawn="1"/>
        </p:nvSpPr>
        <p:spPr>
          <a:xfrm>
            <a:off x="1825809" y="5251076"/>
            <a:ext cx="2081463" cy="483081"/>
          </a:xfrm>
          <a:prstGeom prst="rect">
            <a:avLst/>
          </a:prstGeom>
          <a:noFill/>
        </p:spPr>
        <p:txBody>
          <a:bodyPr wrap="square" rtlCol="0">
            <a:spAutoFit/>
          </a:bodyPr>
          <a:lstStyle/>
          <a:p>
            <a:pPr>
              <a:lnSpc>
                <a:spcPct val="120000"/>
              </a:lnSpc>
            </a:pPr>
            <a:r>
              <a:rPr lang="en-US" sz="1100" b="0" noProof="1">
                <a:solidFill>
                  <a:schemeClr val="bg1"/>
                </a:solidFill>
                <a:latin typeface="+mn-lt"/>
              </a:rPr>
              <a:t>Björklundabacken 10</a:t>
            </a:r>
          </a:p>
          <a:p>
            <a:pPr>
              <a:lnSpc>
                <a:spcPct val="120000"/>
              </a:lnSpc>
            </a:pPr>
            <a:r>
              <a:rPr lang="en-US" sz="1100" b="0" noProof="1">
                <a:solidFill>
                  <a:schemeClr val="bg1"/>
                </a:solidFill>
                <a:latin typeface="+mn-lt"/>
              </a:rPr>
              <a:t>436 57 Hovås</a:t>
            </a:r>
          </a:p>
        </p:txBody>
      </p:sp>
      <p:sp>
        <p:nvSpPr>
          <p:cNvPr id="10" name="pole tekstowe 9">
            <a:extLst>
              <a:ext uri="{FF2B5EF4-FFF2-40B4-BE49-F238E27FC236}">
                <a16:creationId xmlns:a16="http://schemas.microsoft.com/office/drawing/2014/main" id="{3DFED360-27AD-4950-9718-A518AC0DD0B0}"/>
              </a:ext>
            </a:extLst>
          </p:cNvPr>
          <p:cNvSpPr txBox="1"/>
          <p:nvPr userDrawn="1"/>
        </p:nvSpPr>
        <p:spPr>
          <a:xfrm>
            <a:off x="3697062" y="4985267"/>
            <a:ext cx="2081463" cy="261610"/>
          </a:xfrm>
          <a:prstGeom prst="rect">
            <a:avLst/>
          </a:prstGeom>
          <a:noFill/>
        </p:spPr>
        <p:txBody>
          <a:bodyPr wrap="square" rtlCol="0">
            <a:spAutoFit/>
          </a:bodyPr>
          <a:lstStyle/>
          <a:p>
            <a:r>
              <a:rPr lang="en-US" sz="1100" b="1" noProof="1">
                <a:solidFill>
                  <a:schemeClr val="bg1"/>
                </a:solidFill>
                <a:latin typeface="+mn-lt"/>
              </a:rPr>
              <a:t>Novacura AB</a:t>
            </a:r>
          </a:p>
        </p:txBody>
      </p:sp>
      <p:sp>
        <p:nvSpPr>
          <p:cNvPr id="11" name="pole tekstowe 10">
            <a:extLst>
              <a:ext uri="{FF2B5EF4-FFF2-40B4-BE49-F238E27FC236}">
                <a16:creationId xmlns:a16="http://schemas.microsoft.com/office/drawing/2014/main" id="{CBD757D9-E1B0-46C5-B8D8-4AE0F78BFD11}"/>
              </a:ext>
            </a:extLst>
          </p:cNvPr>
          <p:cNvSpPr txBox="1"/>
          <p:nvPr userDrawn="1"/>
        </p:nvSpPr>
        <p:spPr>
          <a:xfrm>
            <a:off x="3697062" y="5220606"/>
            <a:ext cx="2746698" cy="1092479"/>
          </a:xfrm>
          <a:prstGeom prst="rect">
            <a:avLst/>
          </a:prstGeom>
          <a:noFill/>
        </p:spPr>
        <p:txBody>
          <a:bodyPr wrap="square" rtlCol="0">
            <a:spAutoFit/>
          </a:bodyPr>
          <a:lstStyle/>
          <a:p>
            <a:pPr>
              <a:lnSpc>
                <a:spcPct val="120000"/>
              </a:lnSpc>
            </a:pPr>
            <a:r>
              <a:rPr lang="en-US" sz="1100" b="0" noProof="1">
                <a:solidFill>
                  <a:schemeClr val="bg1"/>
                </a:solidFill>
                <a:latin typeface="+mn-lt"/>
              </a:rPr>
              <a:t>VAT: SE556675815601</a:t>
            </a:r>
          </a:p>
          <a:p>
            <a:pPr>
              <a:lnSpc>
                <a:spcPct val="120000"/>
              </a:lnSpc>
            </a:pPr>
            <a:r>
              <a:rPr lang="en-US" sz="1100" b="0" noProof="1">
                <a:solidFill>
                  <a:schemeClr val="bg1"/>
                </a:solidFill>
                <a:latin typeface="+mn-lt"/>
              </a:rPr>
              <a:t>IBAN: SE13 9500 0099 6042 1512 4787</a:t>
            </a:r>
          </a:p>
          <a:p>
            <a:pPr>
              <a:lnSpc>
                <a:spcPct val="120000"/>
              </a:lnSpc>
            </a:pPr>
            <a:r>
              <a:rPr lang="en-US" sz="1100" b="0" noProof="1">
                <a:solidFill>
                  <a:schemeClr val="bg1"/>
                </a:solidFill>
                <a:latin typeface="+mn-lt"/>
              </a:rPr>
              <a:t>BIC: NDEASESS</a:t>
            </a:r>
          </a:p>
          <a:p>
            <a:pPr>
              <a:lnSpc>
                <a:spcPct val="120000"/>
              </a:lnSpc>
            </a:pPr>
            <a:r>
              <a:rPr lang="en-US" sz="1100" b="0" noProof="1">
                <a:solidFill>
                  <a:schemeClr val="bg1"/>
                </a:solidFill>
                <a:latin typeface="+mn-lt"/>
              </a:rPr>
              <a:t>D-U-N-S® no: 351910828</a:t>
            </a:r>
          </a:p>
          <a:p>
            <a:pPr>
              <a:lnSpc>
                <a:spcPct val="120000"/>
              </a:lnSpc>
            </a:pPr>
            <a:r>
              <a:rPr lang="en-US" sz="1100" b="0" noProof="1">
                <a:solidFill>
                  <a:schemeClr val="bg1"/>
                </a:solidFill>
                <a:latin typeface="+mn-lt"/>
              </a:rPr>
              <a:t>Bankgiro: 5273-1833</a:t>
            </a:r>
          </a:p>
        </p:txBody>
      </p:sp>
      <p:sp>
        <p:nvSpPr>
          <p:cNvPr id="12" name="pole tekstowe 11">
            <a:extLst>
              <a:ext uri="{FF2B5EF4-FFF2-40B4-BE49-F238E27FC236}">
                <a16:creationId xmlns:a16="http://schemas.microsoft.com/office/drawing/2014/main" id="{7172BEE6-0554-4065-8D54-0466E2AA8BB5}"/>
              </a:ext>
            </a:extLst>
          </p:cNvPr>
          <p:cNvSpPr txBox="1"/>
          <p:nvPr userDrawn="1"/>
        </p:nvSpPr>
        <p:spPr>
          <a:xfrm>
            <a:off x="6609046" y="4985267"/>
            <a:ext cx="2081463" cy="261610"/>
          </a:xfrm>
          <a:prstGeom prst="rect">
            <a:avLst/>
          </a:prstGeom>
          <a:noFill/>
        </p:spPr>
        <p:txBody>
          <a:bodyPr wrap="square" rtlCol="0">
            <a:spAutoFit/>
          </a:bodyPr>
          <a:lstStyle/>
          <a:p>
            <a:r>
              <a:rPr lang="en-US" sz="1100" b="1" noProof="1">
                <a:solidFill>
                  <a:schemeClr val="bg1"/>
                </a:solidFill>
                <a:latin typeface="+mn-lt"/>
              </a:rPr>
              <a:t>Contact</a:t>
            </a:r>
          </a:p>
        </p:txBody>
      </p:sp>
      <p:sp>
        <p:nvSpPr>
          <p:cNvPr id="13" name="pole tekstowe 12">
            <a:extLst>
              <a:ext uri="{FF2B5EF4-FFF2-40B4-BE49-F238E27FC236}">
                <a16:creationId xmlns:a16="http://schemas.microsoft.com/office/drawing/2014/main" id="{E9D85B7D-9F88-439E-AFE1-A658A947C288}"/>
              </a:ext>
            </a:extLst>
          </p:cNvPr>
          <p:cNvSpPr txBox="1"/>
          <p:nvPr userDrawn="1"/>
        </p:nvSpPr>
        <p:spPr>
          <a:xfrm>
            <a:off x="6609046" y="5220606"/>
            <a:ext cx="2746698" cy="1092479"/>
          </a:xfrm>
          <a:prstGeom prst="rect">
            <a:avLst/>
          </a:prstGeom>
          <a:noFill/>
        </p:spPr>
        <p:txBody>
          <a:bodyPr wrap="square" rtlCol="0">
            <a:spAutoFit/>
          </a:bodyPr>
          <a:lstStyle/>
          <a:p>
            <a:pPr>
              <a:lnSpc>
                <a:spcPct val="120000"/>
              </a:lnSpc>
            </a:pPr>
            <a:r>
              <a:rPr lang="en-US" sz="1100" b="0" noProof="1">
                <a:solidFill>
                  <a:schemeClr val="bg1"/>
                </a:solidFill>
                <a:latin typeface="+mn-lt"/>
              </a:rPr>
              <a:t>t. +46 31-760 46 00</a:t>
            </a:r>
          </a:p>
          <a:p>
            <a:pPr>
              <a:lnSpc>
                <a:spcPct val="120000"/>
              </a:lnSpc>
            </a:pPr>
            <a:r>
              <a:rPr lang="en-US" sz="1100" b="0" noProof="1">
                <a:solidFill>
                  <a:schemeClr val="bg1"/>
                </a:solidFill>
                <a:latin typeface="+mn-lt"/>
              </a:rPr>
              <a:t>info@novacura.se</a:t>
            </a:r>
          </a:p>
          <a:p>
            <a:pPr>
              <a:lnSpc>
                <a:spcPct val="120000"/>
              </a:lnSpc>
            </a:pPr>
            <a:r>
              <a:rPr lang="en-US" sz="1100" b="0" noProof="1">
                <a:solidFill>
                  <a:schemeClr val="bg1"/>
                </a:solidFill>
                <a:latin typeface="+mn-lt"/>
              </a:rPr>
              <a:t>product.support@novacura.com</a:t>
            </a:r>
          </a:p>
          <a:p>
            <a:pPr>
              <a:lnSpc>
                <a:spcPct val="120000"/>
              </a:lnSpc>
            </a:pPr>
            <a:r>
              <a:rPr lang="en-US" sz="1100" b="0" noProof="1">
                <a:solidFill>
                  <a:schemeClr val="bg1"/>
                </a:solidFill>
                <a:latin typeface="+mn-lt"/>
              </a:rPr>
              <a:t>www.novacura.com</a:t>
            </a:r>
            <a:br>
              <a:rPr lang="en-US" sz="1100" b="0" noProof="1">
                <a:solidFill>
                  <a:schemeClr val="bg1"/>
                </a:solidFill>
                <a:latin typeface="+mn-lt"/>
              </a:rPr>
            </a:br>
            <a:r>
              <a:rPr lang="en-US" sz="1100" b="0" noProof="1">
                <a:solidFill>
                  <a:schemeClr val="bg1"/>
                </a:solidFill>
                <a:latin typeface="+mn-lt"/>
              </a:rPr>
              <a:t>www.marketplace.novacura.com</a:t>
            </a:r>
          </a:p>
        </p:txBody>
      </p:sp>
      <p:sp>
        <p:nvSpPr>
          <p:cNvPr id="14" name="pole tekstowe 13">
            <a:extLst>
              <a:ext uri="{FF2B5EF4-FFF2-40B4-BE49-F238E27FC236}">
                <a16:creationId xmlns:a16="http://schemas.microsoft.com/office/drawing/2014/main" id="{A32F9BC3-1548-4631-83AB-24070E744715}"/>
              </a:ext>
            </a:extLst>
          </p:cNvPr>
          <p:cNvSpPr txBox="1"/>
          <p:nvPr userDrawn="1"/>
        </p:nvSpPr>
        <p:spPr>
          <a:xfrm>
            <a:off x="9136027" y="4969933"/>
            <a:ext cx="2081463" cy="261610"/>
          </a:xfrm>
          <a:prstGeom prst="rect">
            <a:avLst/>
          </a:prstGeom>
          <a:noFill/>
        </p:spPr>
        <p:txBody>
          <a:bodyPr wrap="square" rtlCol="0">
            <a:spAutoFit/>
          </a:bodyPr>
          <a:lstStyle/>
          <a:p>
            <a:r>
              <a:rPr lang="en-US" sz="1100" b="1" noProof="1">
                <a:solidFill>
                  <a:schemeClr val="bg1"/>
                </a:solidFill>
                <a:latin typeface="+mn-lt"/>
              </a:rPr>
              <a:t>Social Media</a:t>
            </a:r>
          </a:p>
        </p:txBody>
      </p:sp>
      <p:sp>
        <p:nvSpPr>
          <p:cNvPr id="15" name="pole tekstowe 14">
            <a:extLst>
              <a:ext uri="{FF2B5EF4-FFF2-40B4-BE49-F238E27FC236}">
                <a16:creationId xmlns:a16="http://schemas.microsoft.com/office/drawing/2014/main" id="{08B2B2D3-DE2A-4478-A1A8-FB702F3A8C4D}"/>
              </a:ext>
            </a:extLst>
          </p:cNvPr>
          <p:cNvSpPr txBox="1"/>
          <p:nvPr userDrawn="1"/>
        </p:nvSpPr>
        <p:spPr>
          <a:xfrm>
            <a:off x="9136027" y="5225586"/>
            <a:ext cx="2746698" cy="686213"/>
          </a:xfrm>
          <a:prstGeom prst="rect">
            <a:avLst/>
          </a:prstGeom>
          <a:noFill/>
        </p:spPr>
        <p:txBody>
          <a:bodyPr wrap="square" rtlCol="0">
            <a:spAutoFit/>
          </a:bodyPr>
          <a:lstStyle/>
          <a:p>
            <a:pPr>
              <a:lnSpc>
                <a:spcPct val="120000"/>
              </a:lnSpc>
            </a:pPr>
            <a:r>
              <a:rPr lang="en-US" sz="1100" b="0" noProof="1">
                <a:solidFill>
                  <a:schemeClr val="bg1"/>
                </a:solidFill>
                <a:latin typeface="+mn-lt"/>
              </a:rPr>
              <a:t>linkedin.com/company/novacura-ab</a:t>
            </a:r>
          </a:p>
          <a:p>
            <a:pPr>
              <a:lnSpc>
                <a:spcPct val="120000"/>
              </a:lnSpc>
            </a:pPr>
            <a:r>
              <a:rPr lang="en-US" sz="1100" b="0" noProof="1">
                <a:solidFill>
                  <a:schemeClr val="bg1"/>
                </a:solidFill>
                <a:latin typeface="+mn-lt"/>
              </a:rPr>
              <a:t>twitter.com/novacura</a:t>
            </a:r>
            <a:br>
              <a:rPr lang="en-US" sz="1100" b="0" noProof="1">
                <a:solidFill>
                  <a:schemeClr val="bg1"/>
                </a:solidFill>
                <a:latin typeface="+mn-lt"/>
              </a:rPr>
            </a:br>
            <a:r>
              <a:rPr lang="en-US" sz="1100" b="0" noProof="1">
                <a:solidFill>
                  <a:schemeClr val="bg1"/>
                </a:solidFill>
                <a:latin typeface="+mn-lt"/>
              </a:rPr>
              <a:t>facebook.com/novacuraofficial</a:t>
            </a:r>
          </a:p>
        </p:txBody>
      </p:sp>
    </p:spTree>
    <p:extLst>
      <p:ext uri="{BB962C8B-B14F-4D97-AF65-F5344CB8AC3E}">
        <p14:creationId xmlns:p14="http://schemas.microsoft.com/office/powerpoint/2010/main" val="251446777"/>
      </p:ext>
    </p:extLst>
  </p:cSld>
  <p:clrMapOvr>
    <a:masterClrMapping/>
  </p:clrMapOvr>
  <p:transition spd="med">
    <p:push dir="u"/>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image" Target="../media/image9.sv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image" Target="../media/image8.png"/><Relationship Id="rId2" Type="http://schemas.openxmlformats.org/officeDocument/2006/relationships/slideLayout" Target="../slideLayouts/slideLayout8.xml"/><Relationship Id="rId16" Type="http://schemas.openxmlformats.org/officeDocument/2006/relationships/theme" Target="../theme/theme2.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9.sv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8.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2.sv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2.xml"/><Relationship Id="rId7" Type="http://schemas.openxmlformats.org/officeDocument/2006/relationships/theme" Target="../theme/theme5.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image" Target="../media/image9.sv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image" Target="../media/image8.png"/><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slideLayout" Target="../slideLayouts/slideLayout74.xml"/><Relationship Id="rId7" Type="http://schemas.openxmlformats.org/officeDocument/2006/relationships/image" Target="../media/image14.png"/><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image" Target="../media/image5.svg"/><Relationship Id="rId5" Type="http://schemas.openxmlformats.org/officeDocument/2006/relationships/image" Target="../media/image1.png"/><Relationship Id="rId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1026738"/>
            <a:ext cx="9863400" cy="1487862"/>
          </a:xfrm>
          <a:prstGeom prst="rect">
            <a:avLst/>
          </a:prstGeom>
          <a:effectLst/>
        </p:spPr>
        <p:txBody>
          <a:bodyPr vert="horz" lIns="0" tIns="192024" rIns="0" bIns="0" rtlCol="0" anchor="t" anchorCtr="0">
            <a:noAutofit/>
          </a:bodyPr>
          <a:lstStyle/>
          <a:p>
            <a:r>
              <a:rPr lang="en-US" dirty="0"/>
              <a:t>YOUR TITLE HERE</a:t>
            </a:r>
            <a:r>
              <a:rPr lang="en-US" noProof="0" dirty="0"/>
              <a:t> </a:t>
            </a:r>
            <a:r>
              <a:rPr lang="en-US" noProof="0" dirty="0" err="1"/>
              <a:t>hhhhhhhhhhhhhh</a:t>
            </a:r>
            <a:endParaRPr lang="en-US" noProof="0" dirty="0"/>
          </a:p>
        </p:txBody>
      </p:sp>
      <p:sp>
        <p:nvSpPr>
          <p:cNvPr id="11" name="Text Placeholder 10"/>
          <p:cNvSpPr>
            <a:spLocks noGrp="1"/>
          </p:cNvSpPr>
          <p:nvPr>
            <p:ph type="body" idx="1"/>
          </p:nvPr>
        </p:nvSpPr>
        <p:spPr>
          <a:xfrm>
            <a:off x="1219200" y="2514600"/>
            <a:ext cx="9863400" cy="3110442"/>
          </a:xfrm>
          <a:prstGeom prst="rect">
            <a:avLst/>
          </a:prstGeom>
        </p:spPr>
        <p:txBody>
          <a:bodyPr vert="horz" lIns="0" tIns="45720" rIns="0" bIns="45720" rtlCol="0">
            <a:normAutofit/>
          </a:bodyPr>
          <a:lstStyle/>
          <a:p>
            <a:pPr lvl="0"/>
            <a:r>
              <a:rPr lang="en-US" noProof="0"/>
              <a:t>Kliknij, aby edytować style wzorca tekstu</a:t>
            </a:r>
          </a:p>
          <a:p>
            <a:pPr lvl="1"/>
            <a:r>
              <a:rPr lang="en-US" noProof="0"/>
              <a:t>Drugi poziom</a:t>
            </a:r>
          </a:p>
          <a:p>
            <a:pPr lvl="2"/>
            <a:r>
              <a:rPr lang="en-US" noProof="0"/>
              <a:t>Trzeci poziom</a:t>
            </a:r>
          </a:p>
          <a:p>
            <a:pPr lvl="3"/>
            <a:r>
              <a:rPr lang="en-US" noProof="0"/>
              <a:t>Czwarty poziom</a:t>
            </a:r>
          </a:p>
          <a:p>
            <a:pPr lvl="4"/>
            <a:r>
              <a:rPr lang="en-US" noProof="0"/>
              <a:t>Piąty poziom</a:t>
            </a:r>
          </a:p>
        </p:txBody>
      </p:sp>
    </p:spTree>
    <p:extLst>
      <p:ext uri="{BB962C8B-B14F-4D97-AF65-F5344CB8AC3E}">
        <p14:creationId xmlns:p14="http://schemas.microsoft.com/office/powerpoint/2010/main" val="1296093336"/>
      </p:ext>
    </p:extLst>
  </p:cSld>
  <p:clrMap bg1="lt1" tx1="dk1" bg2="lt2" tx2="dk2" accent1="accent1" accent2="accent2" accent3="accent3" accent4="accent4" accent5="accent5" accent6="accent6" hlink="hlink" folHlink="folHlink"/>
  <p:sldLayoutIdLst>
    <p:sldLayoutId id="2147483993" r:id="rId1"/>
    <p:sldLayoutId id="2147483959" r:id="rId2"/>
    <p:sldLayoutId id="2147483943" r:id="rId3"/>
    <p:sldLayoutId id="2147483750" r:id="rId4"/>
    <p:sldLayoutId id="2147483751" r:id="rId5"/>
    <p:sldLayoutId id="2147484052" r:id="rId6"/>
  </p:sldLayoutIdLst>
  <p:transition spd="med">
    <p:push dir="u"/>
  </p:transition>
  <p:hf hdr="0" ftr="0" dt="0"/>
  <p:txStyles>
    <p:titleStyle>
      <a:lvl1pPr algn="l" defTabSz="914318" rtl="0" eaLnBrk="1" latinLnBrk="0" hangingPunct="1">
        <a:lnSpc>
          <a:spcPct val="80000"/>
        </a:lnSpc>
        <a:spcBef>
          <a:spcPct val="0"/>
        </a:spcBef>
        <a:buNone/>
        <a:defRPr sz="4800" kern="1200" cap="all" spc="0" baseline="0">
          <a:solidFill>
            <a:schemeClr val="tx1"/>
          </a:solidFill>
          <a:latin typeface="+mj-lt"/>
          <a:ea typeface="+mj-ea"/>
          <a:cs typeface="+mj-cs"/>
        </a:defRPr>
      </a:lvl1pPr>
    </p:titleStyle>
    <p:bodyStyle>
      <a:lvl1pPr marL="28575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1pPr>
      <a:lvl2pPr marL="72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2pPr>
      <a:lvl3pPr marL="144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3pPr>
      <a:lvl4pPr marL="216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4pPr>
      <a:lvl5pPr marL="288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28" pos="624">
          <p15:clr>
            <a:srgbClr val="F26B43"/>
          </p15:clr>
        </p15:guide>
        <p15:guide id="29" pos="7320">
          <p15:clr>
            <a:srgbClr val="F26B43"/>
          </p15:clr>
        </p15:guide>
        <p15:guide id="48" pos="1176">
          <p15:clr>
            <a:srgbClr val="F26B43"/>
          </p15:clr>
        </p15:guide>
        <p15:guide id="51" orient="horz" pos="74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994934"/>
            <a:ext cx="9753600" cy="1487862"/>
          </a:xfrm>
          <a:prstGeom prst="rect">
            <a:avLst/>
          </a:prstGeom>
          <a:effectLst/>
        </p:spPr>
        <p:txBody>
          <a:bodyPr vert="horz" lIns="0" tIns="192024" rIns="0" bIns="0" rtlCol="0" anchor="t" anchorCtr="0">
            <a:noAutofit/>
          </a:bodyPr>
          <a:lstStyle/>
          <a:p>
            <a:r>
              <a:rPr lang="en-US" dirty="0"/>
              <a:t>YOUR TITLE HERE.</a:t>
            </a:r>
          </a:p>
        </p:txBody>
      </p:sp>
      <p:sp>
        <p:nvSpPr>
          <p:cNvPr id="11" name="Text Placeholder 10"/>
          <p:cNvSpPr>
            <a:spLocks noGrp="1"/>
          </p:cNvSpPr>
          <p:nvPr>
            <p:ph type="body" idx="1"/>
          </p:nvPr>
        </p:nvSpPr>
        <p:spPr>
          <a:xfrm>
            <a:off x="1219200" y="2514600"/>
            <a:ext cx="9753600" cy="3110442"/>
          </a:xfrm>
          <a:prstGeom prst="rect">
            <a:avLst/>
          </a:prstGeom>
        </p:spPr>
        <p:txBody>
          <a:bodyPr vert="horz" lIns="0" tIns="45720" rIns="0" bIns="45720" rtlCol="0">
            <a:normAutofit/>
          </a:bodyPr>
          <a:lstStyle/>
          <a:p>
            <a:pPr lvl="0"/>
            <a:r>
              <a:rPr lang="en-US" noProof="0"/>
              <a:t>Kliknij, aby edytować style wzorca tekstu</a:t>
            </a:r>
          </a:p>
          <a:p>
            <a:pPr lvl="1"/>
            <a:r>
              <a:rPr lang="en-US" noProof="0"/>
              <a:t>Drugi poziom</a:t>
            </a:r>
          </a:p>
          <a:p>
            <a:pPr lvl="2"/>
            <a:r>
              <a:rPr lang="en-US" noProof="0"/>
              <a:t>Trzeci poziom</a:t>
            </a:r>
          </a:p>
          <a:p>
            <a:pPr lvl="3"/>
            <a:r>
              <a:rPr lang="en-US" noProof="0"/>
              <a:t>Czwarty poziom</a:t>
            </a:r>
          </a:p>
          <a:p>
            <a:pPr lvl="4"/>
            <a:r>
              <a:rPr lang="en-US" noProof="0"/>
              <a:t>Piąty poziom</a:t>
            </a:r>
          </a:p>
        </p:txBody>
      </p:sp>
      <p:pic>
        <p:nvPicPr>
          <p:cNvPr id="5" name="Grafika 4">
            <a:extLst>
              <a:ext uri="{FF2B5EF4-FFF2-40B4-BE49-F238E27FC236}">
                <a16:creationId xmlns:a16="http://schemas.microsoft.com/office/drawing/2014/main" id="{80D88087-0180-4FC8-89E7-367790429B21}"/>
              </a:ext>
            </a:extLst>
          </p:cNvPr>
          <p:cNvPicPr>
            <a:picLocks noChangeAspect="1"/>
          </p:cNvPicPr>
          <p:nvPr userDrawn="1"/>
        </p:nvPicPr>
        <p:blipFill>
          <a:blip r:embed="rId17">
            <a:extLst>
              <a:ext uri="{96DAC541-7B7A-43D3-8B79-37D633B846F1}">
                <asvg:svgBlip xmlns:asvg="http://schemas.microsoft.com/office/drawing/2016/SVG/main" r:embed="rId18"/>
              </a:ext>
            </a:extLst>
          </a:blip>
          <a:stretch>
            <a:fillRect/>
          </a:stretch>
        </p:blipFill>
        <p:spPr>
          <a:xfrm>
            <a:off x="1212794" y="420994"/>
            <a:ext cx="956647" cy="140411"/>
          </a:xfrm>
          <a:prstGeom prst="rect">
            <a:avLst/>
          </a:prstGeom>
        </p:spPr>
      </p:pic>
    </p:spTree>
    <p:extLst>
      <p:ext uri="{BB962C8B-B14F-4D97-AF65-F5344CB8AC3E}">
        <p14:creationId xmlns:p14="http://schemas.microsoft.com/office/powerpoint/2010/main" val="869929255"/>
      </p:ext>
    </p:extLst>
  </p:cSld>
  <p:clrMap bg1="lt1" tx1="dk1" bg2="lt2" tx2="dk2" accent1="accent1" accent2="accent2" accent3="accent3" accent4="accent4" accent5="accent5" accent6="accent6" hlink="hlink" folHlink="folHlink"/>
  <p:sldLayoutIdLst>
    <p:sldLayoutId id="2147483944" r:id="rId1"/>
    <p:sldLayoutId id="2147483994" r:id="rId2"/>
    <p:sldLayoutId id="2147484051" r:id="rId3"/>
    <p:sldLayoutId id="2147484044" r:id="rId4"/>
    <p:sldLayoutId id="2147484045" r:id="rId5"/>
    <p:sldLayoutId id="2147483941" r:id="rId6"/>
    <p:sldLayoutId id="2147483888" r:id="rId7"/>
    <p:sldLayoutId id="2147483965" r:id="rId8"/>
    <p:sldLayoutId id="2147483997" r:id="rId9"/>
    <p:sldLayoutId id="2147483960" r:id="rId10"/>
    <p:sldLayoutId id="2147483961" r:id="rId11"/>
    <p:sldLayoutId id="2147483962" r:id="rId12"/>
    <p:sldLayoutId id="2147483963" r:id="rId13"/>
    <p:sldLayoutId id="2147484049" r:id="rId14"/>
    <p:sldLayoutId id="2147484053" r:id="rId15"/>
  </p:sldLayoutIdLst>
  <p:transition spd="slow">
    <p:push dir="u"/>
  </p:transition>
  <p:hf hdr="0" ftr="0" dt="0"/>
  <p:txStyles>
    <p:titleStyle>
      <a:lvl1pPr algn="l" defTabSz="914318" rtl="0" eaLnBrk="1" latinLnBrk="0" hangingPunct="1">
        <a:lnSpc>
          <a:spcPct val="80000"/>
        </a:lnSpc>
        <a:spcBef>
          <a:spcPct val="0"/>
        </a:spcBef>
        <a:buNone/>
        <a:defRPr sz="4800" kern="1200" cap="all" spc="0" baseline="0">
          <a:solidFill>
            <a:schemeClr val="tx1"/>
          </a:solidFill>
          <a:latin typeface="+mj-lt"/>
          <a:ea typeface="+mj-ea"/>
          <a:cs typeface="+mj-cs"/>
        </a:defRPr>
      </a:lvl1pPr>
    </p:titleStyle>
    <p:bodyStyle>
      <a:lvl1pPr marL="28575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1pPr>
      <a:lvl2pPr marL="72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2pPr>
      <a:lvl3pPr marL="144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3pPr>
      <a:lvl4pPr marL="216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4pPr>
      <a:lvl5pPr marL="288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28" pos="624">
          <p15:clr>
            <a:srgbClr val="F26B43"/>
          </p15:clr>
        </p15:guide>
        <p15:guide id="29" pos="7320">
          <p15:clr>
            <a:srgbClr val="F26B43"/>
          </p15:clr>
        </p15:guide>
        <p15:guide id="48" pos="1176">
          <p15:clr>
            <a:srgbClr val="F26B43"/>
          </p15:clr>
        </p15:guide>
        <p15:guide id="51" orient="horz" pos="74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994934"/>
            <a:ext cx="9753600" cy="1487862"/>
          </a:xfrm>
          <a:prstGeom prst="rect">
            <a:avLst/>
          </a:prstGeom>
          <a:effectLst/>
        </p:spPr>
        <p:txBody>
          <a:bodyPr vert="horz" lIns="0" tIns="192024" rIns="0" bIns="0" rtlCol="0" anchor="t" anchorCtr="0">
            <a:noAutofit/>
          </a:bodyPr>
          <a:lstStyle/>
          <a:p>
            <a:r>
              <a:rPr lang="en-US" dirty="0"/>
              <a:t>YOUR TITLE HERE.</a:t>
            </a:r>
          </a:p>
        </p:txBody>
      </p:sp>
      <p:sp>
        <p:nvSpPr>
          <p:cNvPr id="11" name="Text Placeholder 10"/>
          <p:cNvSpPr>
            <a:spLocks noGrp="1"/>
          </p:cNvSpPr>
          <p:nvPr>
            <p:ph type="body" idx="1"/>
          </p:nvPr>
        </p:nvSpPr>
        <p:spPr>
          <a:xfrm>
            <a:off x="1219200" y="2514600"/>
            <a:ext cx="9753600" cy="3110442"/>
          </a:xfrm>
          <a:prstGeom prst="rect">
            <a:avLst/>
          </a:prstGeom>
        </p:spPr>
        <p:txBody>
          <a:bodyPr vert="horz" lIns="0" tIns="45720" rIns="0" bIns="45720" rtlCol="0">
            <a:normAutofit/>
          </a:bodyPr>
          <a:lstStyle/>
          <a:p>
            <a:pPr lvl="0"/>
            <a:r>
              <a:rPr lang="en-US" noProof="0"/>
              <a:t>Kliknij, aby edytować style wzorca tekstu</a:t>
            </a:r>
          </a:p>
          <a:p>
            <a:pPr lvl="1"/>
            <a:r>
              <a:rPr lang="en-US" noProof="0"/>
              <a:t>Drugi poziom</a:t>
            </a:r>
          </a:p>
          <a:p>
            <a:pPr lvl="2"/>
            <a:r>
              <a:rPr lang="en-US" noProof="0"/>
              <a:t>Trzeci poziom</a:t>
            </a:r>
          </a:p>
          <a:p>
            <a:pPr lvl="3"/>
            <a:r>
              <a:rPr lang="en-US" noProof="0"/>
              <a:t>Czwarty poziom</a:t>
            </a:r>
          </a:p>
          <a:p>
            <a:pPr lvl="4"/>
            <a:r>
              <a:rPr lang="en-US" noProof="0"/>
              <a:t>Piąty poziom</a:t>
            </a:r>
          </a:p>
        </p:txBody>
      </p:sp>
      <p:pic>
        <p:nvPicPr>
          <p:cNvPr id="5" name="Grafika 4">
            <a:extLst>
              <a:ext uri="{FF2B5EF4-FFF2-40B4-BE49-F238E27FC236}">
                <a16:creationId xmlns:a16="http://schemas.microsoft.com/office/drawing/2014/main" id="{80D88087-0180-4FC8-89E7-367790429B21}"/>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212794" y="420994"/>
            <a:ext cx="956647" cy="140411"/>
          </a:xfrm>
          <a:prstGeom prst="rect">
            <a:avLst/>
          </a:prstGeom>
        </p:spPr>
      </p:pic>
    </p:spTree>
    <p:extLst>
      <p:ext uri="{BB962C8B-B14F-4D97-AF65-F5344CB8AC3E}">
        <p14:creationId xmlns:p14="http://schemas.microsoft.com/office/powerpoint/2010/main" val="3895346941"/>
      </p:ext>
    </p:extLst>
  </p:cSld>
  <p:clrMap bg1="lt1" tx1="dk1" bg2="lt2" tx2="dk2" accent1="accent1" accent2="accent2" accent3="accent3" accent4="accent4" accent5="accent5" accent6="accent6" hlink="hlink" folHlink="folHlink"/>
  <p:sldLayoutIdLst>
    <p:sldLayoutId id="2147483938" r:id="rId1"/>
    <p:sldLayoutId id="2147483986" r:id="rId2"/>
    <p:sldLayoutId id="2147483966" r:id="rId3"/>
    <p:sldLayoutId id="2147483995" r:id="rId4"/>
    <p:sldLayoutId id="2147483996" r:id="rId5"/>
    <p:sldLayoutId id="2147484024" r:id="rId6"/>
    <p:sldLayoutId id="2147483984" r:id="rId7"/>
    <p:sldLayoutId id="2147483953" r:id="rId8"/>
    <p:sldLayoutId id="2147483985" r:id="rId9"/>
    <p:sldLayoutId id="2147483952" r:id="rId10"/>
    <p:sldLayoutId id="2147483954" r:id="rId11"/>
    <p:sldLayoutId id="2147483987" r:id="rId12"/>
  </p:sldLayoutIdLst>
  <p:transition spd="slow">
    <p:push dir="u"/>
  </p:transition>
  <p:hf hdr="0" ftr="0" dt="0"/>
  <p:txStyles>
    <p:titleStyle>
      <a:lvl1pPr algn="l" defTabSz="914318" rtl="0" eaLnBrk="1" latinLnBrk="0" hangingPunct="1">
        <a:lnSpc>
          <a:spcPct val="80000"/>
        </a:lnSpc>
        <a:spcBef>
          <a:spcPct val="0"/>
        </a:spcBef>
        <a:buNone/>
        <a:defRPr sz="4800" kern="1200" cap="all" spc="0" baseline="0">
          <a:solidFill>
            <a:schemeClr val="tx1"/>
          </a:solidFill>
          <a:latin typeface="+mj-lt"/>
          <a:ea typeface="+mj-ea"/>
          <a:cs typeface="+mj-cs"/>
        </a:defRPr>
      </a:lvl1pPr>
    </p:titleStyle>
    <p:bodyStyle>
      <a:lvl1pPr marL="28575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1pPr>
      <a:lvl2pPr marL="72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2pPr>
      <a:lvl3pPr marL="144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3pPr>
      <a:lvl4pPr marL="216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4pPr>
      <a:lvl5pPr marL="288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28" pos="624">
          <p15:clr>
            <a:srgbClr val="F26B43"/>
          </p15:clr>
        </p15:guide>
        <p15:guide id="29" pos="7320">
          <p15:clr>
            <a:srgbClr val="F26B43"/>
          </p15:clr>
        </p15:guide>
        <p15:guide id="48" pos="1176">
          <p15:clr>
            <a:srgbClr val="F26B43"/>
          </p15:clr>
        </p15:guide>
        <p15:guide id="51" orient="horz" pos="74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994934"/>
            <a:ext cx="9753600" cy="1487862"/>
          </a:xfrm>
          <a:prstGeom prst="rect">
            <a:avLst/>
          </a:prstGeom>
          <a:effectLst/>
        </p:spPr>
        <p:txBody>
          <a:bodyPr vert="horz" lIns="0" tIns="192024" rIns="0" bIns="0" rtlCol="0" anchor="t" anchorCtr="0">
            <a:noAutofit/>
          </a:bodyPr>
          <a:lstStyle/>
          <a:p>
            <a:r>
              <a:rPr lang="en-US" dirty="0"/>
              <a:t>YOUR TITLE HERE.</a:t>
            </a:r>
          </a:p>
        </p:txBody>
      </p:sp>
      <p:sp>
        <p:nvSpPr>
          <p:cNvPr id="11" name="Text Placeholder 10"/>
          <p:cNvSpPr>
            <a:spLocks noGrp="1"/>
          </p:cNvSpPr>
          <p:nvPr>
            <p:ph type="body" idx="1"/>
          </p:nvPr>
        </p:nvSpPr>
        <p:spPr>
          <a:xfrm>
            <a:off x="1219200" y="2514600"/>
            <a:ext cx="9753600" cy="3110442"/>
          </a:xfrm>
          <a:prstGeom prst="rect">
            <a:avLst/>
          </a:prstGeom>
        </p:spPr>
        <p:txBody>
          <a:bodyPr vert="horz" lIns="0" tIns="45720" rIns="0" bIns="45720" rtlCol="0">
            <a:normAutofit/>
          </a:bodyPr>
          <a:lstStyle/>
          <a:p>
            <a:pPr lvl="0"/>
            <a:r>
              <a:rPr lang="en-US" noProof="0" dirty="0" err="1"/>
              <a:t>Kliknij</a:t>
            </a:r>
            <a:r>
              <a:rPr lang="en-US" noProof="0" dirty="0"/>
              <a:t>, aby </a:t>
            </a:r>
            <a:r>
              <a:rPr lang="en-US" noProof="0" dirty="0" err="1"/>
              <a:t>edytować</a:t>
            </a:r>
            <a:r>
              <a:rPr lang="en-US" noProof="0" dirty="0"/>
              <a:t> style </a:t>
            </a:r>
            <a:r>
              <a:rPr lang="en-US" noProof="0" dirty="0" err="1"/>
              <a:t>wzorca</a:t>
            </a:r>
            <a:r>
              <a:rPr lang="en-US" noProof="0" dirty="0"/>
              <a:t> </a:t>
            </a:r>
            <a:r>
              <a:rPr lang="en-US" noProof="0" dirty="0" err="1"/>
              <a:t>tekstu</a:t>
            </a:r>
            <a:endParaRPr lang="en-US" noProof="0" dirty="0"/>
          </a:p>
          <a:p>
            <a:pPr lvl="1"/>
            <a:r>
              <a:rPr lang="en-US" noProof="0" dirty="0" err="1"/>
              <a:t>Drugi</a:t>
            </a:r>
            <a:r>
              <a:rPr lang="en-US" noProof="0" dirty="0"/>
              <a:t> </a:t>
            </a:r>
            <a:r>
              <a:rPr lang="en-US" noProof="0" dirty="0" err="1"/>
              <a:t>poziom</a:t>
            </a:r>
            <a:endParaRPr lang="en-US" noProof="0" dirty="0"/>
          </a:p>
          <a:p>
            <a:pPr lvl="2"/>
            <a:r>
              <a:rPr lang="en-US" noProof="0" dirty="0" err="1"/>
              <a:t>Trzeci</a:t>
            </a:r>
            <a:r>
              <a:rPr lang="en-US" noProof="0" dirty="0"/>
              <a:t> </a:t>
            </a:r>
            <a:r>
              <a:rPr lang="en-US" noProof="0" dirty="0" err="1"/>
              <a:t>poziom</a:t>
            </a:r>
            <a:endParaRPr lang="en-US" noProof="0" dirty="0"/>
          </a:p>
          <a:p>
            <a:pPr lvl="3"/>
            <a:r>
              <a:rPr lang="en-US" noProof="0" dirty="0" err="1"/>
              <a:t>Czwarty</a:t>
            </a:r>
            <a:r>
              <a:rPr lang="en-US" noProof="0" dirty="0"/>
              <a:t> </a:t>
            </a:r>
            <a:r>
              <a:rPr lang="en-US" noProof="0" dirty="0" err="1"/>
              <a:t>poziom</a:t>
            </a:r>
            <a:endParaRPr lang="en-US" noProof="0" dirty="0"/>
          </a:p>
          <a:p>
            <a:pPr lvl="4"/>
            <a:r>
              <a:rPr lang="en-US" noProof="0" dirty="0" err="1"/>
              <a:t>Piąty</a:t>
            </a:r>
            <a:r>
              <a:rPr lang="en-US" noProof="0" dirty="0"/>
              <a:t> </a:t>
            </a:r>
            <a:r>
              <a:rPr lang="en-US" noProof="0" dirty="0" err="1"/>
              <a:t>poziom</a:t>
            </a:r>
            <a:endParaRPr lang="en-US" noProof="0" dirty="0"/>
          </a:p>
        </p:txBody>
      </p:sp>
      <p:pic>
        <p:nvPicPr>
          <p:cNvPr id="5" name="Grafika 4">
            <a:extLst>
              <a:ext uri="{FF2B5EF4-FFF2-40B4-BE49-F238E27FC236}">
                <a16:creationId xmlns:a16="http://schemas.microsoft.com/office/drawing/2014/main" id="{80D88087-0180-4FC8-89E7-367790429B21}"/>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212794" y="420994"/>
            <a:ext cx="956647" cy="140411"/>
          </a:xfrm>
          <a:prstGeom prst="rect">
            <a:avLst/>
          </a:prstGeom>
        </p:spPr>
      </p:pic>
    </p:spTree>
    <p:extLst>
      <p:ext uri="{BB962C8B-B14F-4D97-AF65-F5344CB8AC3E}">
        <p14:creationId xmlns:p14="http://schemas.microsoft.com/office/powerpoint/2010/main" val="282534635"/>
      </p:ext>
    </p:extLst>
  </p:cSld>
  <p:clrMap bg1="lt1" tx1="dk1" bg2="lt2" tx2="dk2" accent1="accent1" accent2="accent2" accent3="accent3" accent4="accent4" accent5="accent5" accent6="accent6" hlink="hlink" folHlink="folHlink"/>
  <p:sldLayoutIdLst>
    <p:sldLayoutId id="2147484006" r:id="rId1"/>
    <p:sldLayoutId id="2147484020" r:id="rId2"/>
    <p:sldLayoutId id="2147484018" r:id="rId3"/>
    <p:sldLayoutId id="2147484019" r:id="rId4"/>
    <p:sldLayoutId id="2147484021" r:id="rId5"/>
    <p:sldLayoutId id="2147484025" r:id="rId6"/>
  </p:sldLayoutIdLst>
  <p:transition spd="slow">
    <p:push dir="u"/>
  </p:transition>
  <p:hf hdr="0" ftr="0" dt="0"/>
  <p:txStyles>
    <p:titleStyle>
      <a:lvl1pPr algn="l" defTabSz="914318" rtl="0" eaLnBrk="1" latinLnBrk="0" hangingPunct="1">
        <a:lnSpc>
          <a:spcPct val="80000"/>
        </a:lnSpc>
        <a:spcBef>
          <a:spcPct val="0"/>
        </a:spcBef>
        <a:buNone/>
        <a:defRPr sz="4800" kern="1200" cap="all" spc="0" baseline="0">
          <a:solidFill>
            <a:schemeClr val="bg1"/>
          </a:solidFill>
          <a:latin typeface="+mj-lt"/>
          <a:ea typeface="+mj-ea"/>
          <a:cs typeface="+mj-cs"/>
        </a:defRPr>
      </a:lvl1pPr>
    </p:titleStyle>
    <p:bodyStyle>
      <a:lvl1pPr marL="0" indent="0" algn="l" defTabSz="914318" rtl="0" eaLnBrk="1" latinLnBrk="0" hangingPunct="1">
        <a:lnSpc>
          <a:spcPct val="130000"/>
        </a:lnSpc>
        <a:spcBef>
          <a:spcPts val="1000"/>
        </a:spcBef>
        <a:buClr>
          <a:schemeClr val="bg1"/>
        </a:buClr>
        <a:buFont typeface="Arial" panose="020B0604020202020204" pitchFamily="34" charset="0"/>
        <a:buNone/>
        <a:defRPr sz="1600" kern="1200">
          <a:solidFill>
            <a:schemeClr val="bg1"/>
          </a:solidFill>
          <a:latin typeface="+mn-lt"/>
          <a:ea typeface="+mn-ea"/>
          <a:cs typeface="+mn-cs"/>
        </a:defRPr>
      </a:lvl1pPr>
      <a:lvl2pPr marL="434250" indent="0" algn="l" defTabSz="914318" rtl="0" eaLnBrk="1" latinLnBrk="0" hangingPunct="1">
        <a:lnSpc>
          <a:spcPct val="130000"/>
        </a:lnSpc>
        <a:spcBef>
          <a:spcPts val="1000"/>
        </a:spcBef>
        <a:buClr>
          <a:schemeClr val="bg1"/>
        </a:buClr>
        <a:buFont typeface="Arial" panose="020B0604020202020204" pitchFamily="34" charset="0"/>
        <a:buNone/>
        <a:defRPr sz="1600" kern="1200">
          <a:solidFill>
            <a:schemeClr val="bg1"/>
          </a:solidFill>
          <a:latin typeface="+mn-lt"/>
          <a:ea typeface="+mn-ea"/>
          <a:cs typeface="+mn-cs"/>
        </a:defRPr>
      </a:lvl2pPr>
      <a:lvl3pPr marL="1154250" indent="0" algn="l" defTabSz="914318" rtl="0" eaLnBrk="1" latinLnBrk="0" hangingPunct="1">
        <a:lnSpc>
          <a:spcPct val="130000"/>
        </a:lnSpc>
        <a:spcBef>
          <a:spcPts val="1000"/>
        </a:spcBef>
        <a:buClr>
          <a:schemeClr val="bg1"/>
        </a:buClr>
        <a:buFont typeface="Arial" panose="020B0604020202020204" pitchFamily="34" charset="0"/>
        <a:buNone/>
        <a:defRPr sz="1600" kern="1200">
          <a:solidFill>
            <a:schemeClr val="bg1"/>
          </a:solidFill>
          <a:latin typeface="+mn-lt"/>
          <a:ea typeface="+mn-ea"/>
          <a:cs typeface="+mn-cs"/>
        </a:defRPr>
      </a:lvl3pPr>
      <a:lvl4pPr marL="1874250" indent="0" algn="l" defTabSz="914318" rtl="0" eaLnBrk="1" latinLnBrk="0" hangingPunct="1">
        <a:lnSpc>
          <a:spcPct val="130000"/>
        </a:lnSpc>
        <a:spcBef>
          <a:spcPts val="1000"/>
        </a:spcBef>
        <a:buClr>
          <a:schemeClr val="bg1"/>
        </a:buClr>
        <a:buFont typeface="Arial" panose="020B0604020202020204" pitchFamily="34" charset="0"/>
        <a:buNone/>
        <a:defRPr sz="1600" kern="1200">
          <a:solidFill>
            <a:schemeClr val="bg1"/>
          </a:solidFill>
          <a:latin typeface="+mn-lt"/>
          <a:ea typeface="+mn-ea"/>
          <a:cs typeface="+mn-cs"/>
        </a:defRPr>
      </a:lvl4pPr>
      <a:lvl5pPr marL="2594250" indent="0" algn="l" defTabSz="914318" rtl="0" eaLnBrk="1" latinLnBrk="0" hangingPunct="1">
        <a:lnSpc>
          <a:spcPct val="130000"/>
        </a:lnSpc>
        <a:spcBef>
          <a:spcPts val="1000"/>
        </a:spcBef>
        <a:buClr>
          <a:schemeClr val="bg1"/>
        </a:buClr>
        <a:buFont typeface="Arial" panose="020B0604020202020204" pitchFamily="34" charset="0"/>
        <a:buNone/>
        <a:defRPr sz="1600" kern="1200" baseline="0">
          <a:solidFill>
            <a:schemeClr val="bg1"/>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28" pos="624">
          <p15:clr>
            <a:srgbClr val="F26B43"/>
          </p15:clr>
        </p15:guide>
        <p15:guide id="29" pos="7320">
          <p15:clr>
            <a:srgbClr val="F26B43"/>
          </p15:clr>
        </p15:guide>
        <p15:guide id="48" pos="1176">
          <p15:clr>
            <a:srgbClr val="F26B43"/>
          </p15:clr>
        </p15:guide>
        <p15:guide id="51" orient="horz" pos="74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1026738"/>
            <a:ext cx="9863400" cy="1487862"/>
          </a:xfrm>
          <a:prstGeom prst="rect">
            <a:avLst/>
          </a:prstGeom>
          <a:effectLst/>
        </p:spPr>
        <p:txBody>
          <a:bodyPr vert="horz" lIns="0" tIns="192024" rIns="0" bIns="0" rtlCol="0" anchor="t" anchorCtr="0">
            <a:noAutofit/>
          </a:bodyPr>
          <a:lstStyle/>
          <a:p>
            <a:r>
              <a:rPr lang="en-US" dirty="0"/>
              <a:t>YOUR TITLE HERE</a:t>
            </a:r>
            <a:r>
              <a:rPr lang="en-US" noProof="0" dirty="0"/>
              <a:t> </a:t>
            </a:r>
            <a:r>
              <a:rPr lang="en-US" noProof="0" dirty="0" err="1"/>
              <a:t>hhhhhhhhhhhhhh</a:t>
            </a:r>
            <a:endParaRPr lang="en-US" noProof="0" dirty="0"/>
          </a:p>
        </p:txBody>
      </p:sp>
      <p:sp>
        <p:nvSpPr>
          <p:cNvPr id="11" name="Text Placeholder 10"/>
          <p:cNvSpPr>
            <a:spLocks noGrp="1"/>
          </p:cNvSpPr>
          <p:nvPr>
            <p:ph type="body" idx="1"/>
          </p:nvPr>
        </p:nvSpPr>
        <p:spPr>
          <a:xfrm>
            <a:off x="1219200" y="2514600"/>
            <a:ext cx="9863400" cy="3110442"/>
          </a:xfrm>
          <a:prstGeom prst="rect">
            <a:avLst/>
          </a:prstGeom>
        </p:spPr>
        <p:txBody>
          <a:bodyPr vert="horz" lIns="0" tIns="45720" rIns="0" bIns="45720" rtlCol="0">
            <a:normAutofit/>
          </a:bodyPr>
          <a:lstStyle/>
          <a:p>
            <a:pPr lvl="0"/>
            <a:r>
              <a:rPr lang="en-US" noProof="0"/>
              <a:t>Kliknij, aby edytować style wzorca tekstu</a:t>
            </a:r>
          </a:p>
          <a:p>
            <a:pPr lvl="1"/>
            <a:r>
              <a:rPr lang="en-US" noProof="0"/>
              <a:t>Drugi poziom</a:t>
            </a:r>
          </a:p>
          <a:p>
            <a:pPr lvl="2"/>
            <a:r>
              <a:rPr lang="en-US" noProof="0"/>
              <a:t>Trzeci poziom</a:t>
            </a:r>
          </a:p>
          <a:p>
            <a:pPr lvl="3"/>
            <a:r>
              <a:rPr lang="en-US" noProof="0"/>
              <a:t>Czwarty poziom</a:t>
            </a:r>
          </a:p>
          <a:p>
            <a:pPr lvl="4"/>
            <a:r>
              <a:rPr lang="en-US" noProof="0"/>
              <a:t>Piąty poziom</a:t>
            </a:r>
          </a:p>
        </p:txBody>
      </p:sp>
    </p:spTree>
    <p:extLst>
      <p:ext uri="{BB962C8B-B14F-4D97-AF65-F5344CB8AC3E}">
        <p14:creationId xmlns:p14="http://schemas.microsoft.com/office/powerpoint/2010/main" val="2802901040"/>
      </p:ext>
    </p:extLst>
  </p:cSld>
  <p:clrMap bg1="lt1" tx1="dk1" bg2="lt2" tx2="dk2" accent1="accent1" accent2="accent2" accent3="accent3" accent4="accent4" accent5="accent5" accent6="accent6" hlink="hlink" folHlink="folHlink"/>
  <p:sldLayoutIdLst>
    <p:sldLayoutId id="2147483958" r:id="rId1"/>
    <p:sldLayoutId id="2147484000" r:id="rId2"/>
    <p:sldLayoutId id="2147484001" r:id="rId3"/>
    <p:sldLayoutId id="2147484002" r:id="rId4"/>
    <p:sldLayoutId id="2147484003" r:id="rId5"/>
    <p:sldLayoutId id="2147483999" r:id="rId6"/>
  </p:sldLayoutIdLst>
  <p:transition spd="slow">
    <p:push dir="u"/>
  </p:transition>
  <p:hf hdr="0" ftr="0" dt="0"/>
  <p:txStyles>
    <p:titleStyle>
      <a:lvl1pPr algn="l" defTabSz="914318" rtl="0" eaLnBrk="1" latinLnBrk="0" hangingPunct="1">
        <a:lnSpc>
          <a:spcPct val="80000"/>
        </a:lnSpc>
        <a:spcBef>
          <a:spcPct val="0"/>
        </a:spcBef>
        <a:buNone/>
        <a:defRPr sz="4800" kern="1200" cap="all" spc="0" baseline="0">
          <a:solidFill>
            <a:schemeClr val="bg1"/>
          </a:solidFill>
          <a:latin typeface="+mj-lt"/>
          <a:ea typeface="+mj-ea"/>
          <a:cs typeface="+mj-cs"/>
        </a:defRPr>
      </a:lvl1pPr>
    </p:titleStyle>
    <p:bodyStyle>
      <a:lvl1pPr marL="28575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bg1"/>
          </a:solidFill>
          <a:latin typeface="+mn-lt"/>
          <a:ea typeface="+mn-ea"/>
          <a:cs typeface="+mn-cs"/>
        </a:defRPr>
      </a:lvl1pPr>
      <a:lvl2pPr marL="72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bg1"/>
          </a:solidFill>
          <a:latin typeface="+mn-lt"/>
          <a:ea typeface="+mn-ea"/>
          <a:cs typeface="+mn-cs"/>
        </a:defRPr>
      </a:lvl2pPr>
      <a:lvl3pPr marL="144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bg1"/>
          </a:solidFill>
          <a:latin typeface="+mn-lt"/>
          <a:ea typeface="+mn-ea"/>
          <a:cs typeface="+mn-cs"/>
        </a:defRPr>
      </a:lvl3pPr>
      <a:lvl4pPr marL="216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bg1"/>
          </a:solidFill>
          <a:latin typeface="+mn-lt"/>
          <a:ea typeface="+mn-ea"/>
          <a:cs typeface="+mn-cs"/>
        </a:defRPr>
      </a:lvl4pPr>
      <a:lvl5pPr marL="288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baseline="0">
          <a:solidFill>
            <a:schemeClr val="bg1"/>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28" pos="624">
          <p15:clr>
            <a:srgbClr val="F26B43"/>
          </p15:clr>
        </p15:guide>
        <p15:guide id="29" pos="7320">
          <p15:clr>
            <a:srgbClr val="F26B43"/>
          </p15:clr>
        </p15:guide>
        <p15:guide id="48" pos="1176">
          <p15:clr>
            <a:srgbClr val="F26B43"/>
          </p15:clr>
        </p15:guide>
        <p15:guide id="51" orient="horz" pos="744">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Grafika 4">
            <a:extLst>
              <a:ext uri="{FF2B5EF4-FFF2-40B4-BE49-F238E27FC236}">
                <a16:creationId xmlns:a16="http://schemas.microsoft.com/office/drawing/2014/main" id="{9D903832-CCE9-4DF8-8D53-6B3006E33B8C}"/>
              </a:ext>
            </a:extLst>
          </p:cNvPr>
          <p:cNvPicPr>
            <a:picLocks noChangeAspect="1"/>
          </p:cNvPicPr>
          <p:nvPr userDrawn="1"/>
        </p:nvPicPr>
        <p:blipFill>
          <a:blip r:embed="rId28">
            <a:extLst>
              <a:ext uri="{96DAC541-7B7A-43D3-8B79-37D633B846F1}">
                <asvg:svgBlip xmlns:asvg="http://schemas.microsoft.com/office/drawing/2016/SVG/main" r:embed="rId29"/>
              </a:ext>
            </a:extLst>
          </a:blip>
          <a:stretch>
            <a:fillRect/>
          </a:stretch>
        </p:blipFill>
        <p:spPr>
          <a:xfrm>
            <a:off x="744995" y="420994"/>
            <a:ext cx="956647" cy="140411"/>
          </a:xfrm>
          <a:prstGeom prst="rect">
            <a:avLst/>
          </a:prstGeom>
        </p:spPr>
      </p:pic>
      <p:sp>
        <p:nvSpPr>
          <p:cNvPr id="2" name="Заголовок 1"/>
          <p:cNvSpPr>
            <a:spLocks noGrp="1"/>
          </p:cNvSpPr>
          <p:nvPr>
            <p:ph type="title"/>
          </p:nvPr>
        </p:nvSpPr>
        <p:spPr>
          <a:xfrm>
            <a:off x="1219200" y="994934"/>
            <a:ext cx="9753600" cy="1487862"/>
          </a:xfrm>
          <a:prstGeom prst="rect">
            <a:avLst/>
          </a:prstGeom>
          <a:effectLst/>
        </p:spPr>
        <p:txBody>
          <a:bodyPr vert="horz" lIns="0" tIns="192024" rIns="0" bIns="0" rtlCol="0" anchor="t" anchorCtr="0">
            <a:noAutofit/>
          </a:bodyPr>
          <a:lstStyle/>
          <a:p>
            <a:r>
              <a:rPr lang="en-US" dirty="0"/>
              <a:t>YOUR TITLE HERE.</a:t>
            </a:r>
          </a:p>
        </p:txBody>
      </p:sp>
      <p:sp>
        <p:nvSpPr>
          <p:cNvPr id="11" name="Text Placeholder 10"/>
          <p:cNvSpPr>
            <a:spLocks noGrp="1"/>
          </p:cNvSpPr>
          <p:nvPr>
            <p:ph type="body" idx="1"/>
          </p:nvPr>
        </p:nvSpPr>
        <p:spPr>
          <a:xfrm>
            <a:off x="1219200" y="2514600"/>
            <a:ext cx="9753600" cy="3110442"/>
          </a:xfrm>
          <a:prstGeom prst="rect">
            <a:avLst/>
          </a:prstGeom>
        </p:spPr>
        <p:txBody>
          <a:bodyPr vert="horz" lIns="0" tIns="45720" rIns="0" bIns="45720" rtlCol="0">
            <a:normAutofit/>
          </a:bodyPr>
          <a:lstStyle/>
          <a:p>
            <a:pPr lvl="0"/>
            <a:r>
              <a:rPr lang="en-US" noProof="0"/>
              <a:t>Kliknij, aby edytować style wzorca tekstu</a:t>
            </a:r>
          </a:p>
          <a:p>
            <a:pPr lvl="1"/>
            <a:r>
              <a:rPr lang="en-US" noProof="0"/>
              <a:t>Drugi poziom</a:t>
            </a:r>
          </a:p>
          <a:p>
            <a:pPr lvl="2"/>
            <a:r>
              <a:rPr lang="en-US" noProof="0"/>
              <a:t>Trzeci poziom</a:t>
            </a:r>
          </a:p>
          <a:p>
            <a:pPr lvl="3"/>
            <a:r>
              <a:rPr lang="en-US" noProof="0"/>
              <a:t>Czwarty poziom</a:t>
            </a:r>
          </a:p>
          <a:p>
            <a:pPr lvl="4"/>
            <a:r>
              <a:rPr lang="en-US" noProof="0"/>
              <a:t>Piąty poziom</a:t>
            </a:r>
          </a:p>
        </p:txBody>
      </p:sp>
    </p:spTree>
    <p:extLst>
      <p:ext uri="{BB962C8B-B14F-4D97-AF65-F5344CB8AC3E}">
        <p14:creationId xmlns:p14="http://schemas.microsoft.com/office/powerpoint/2010/main" val="2169128341"/>
      </p:ext>
    </p:extLst>
  </p:cSld>
  <p:clrMap bg1="lt1" tx1="dk1" bg2="lt2" tx2="dk2" accent1="accent1" accent2="accent2" accent3="accent3" accent4="accent4" accent5="accent5" accent6="accent6" hlink="hlink" folHlink="folHlink"/>
  <p:sldLayoutIdLst>
    <p:sldLayoutId id="2147483978" r:id="rId1"/>
    <p:sldLayoutId id="2147483979" r:id="rId2"/>
    <p:sldLayoutId id="2147484022" r:id="rId3"/>
    <p:sldLayoutId id="2147484023" r:id="rId4"/>
    <p:sldLayoutId id="2147484028" r:id="rId5"/>
    <p:sldLayoutId id="2147484029" r:id="rId6"/>
    <p:sldLayoutId id="2147484030" r:id="rId7"/>
    <p:sldLayoutId id="2147484031" r:id="rId8"/>
    <p:sldLayoutId id="2147484032" r:id="rId9"/>
    <p:sldLayoutId id="2147484033" r:id="rId10"/>
    <p:sldLayoutId id="2147484034" r:id="rId11"/>
    <p:sldLayoutId id="2147484035" r:id="rId12"/>
    <p:sldLayoutId id="2147484036" r:id="rId13"/>
    <p:sldLayoutId id="2147484037" r:id="rId14"/>
    <p:sldLayoutId id="2147484038" r:id="rId15"/>
    <p:sldLayoutId id="2147484039" r:id="rId16"/>
    <p:sldLayoutId id="2147484040" r:id="rId17"/>
    <p:sldLayoutId id="2147484041" r:id="rId18"/>
    <p:sldLayoutId id="2147484042" r:id="rId19"/>
    <p:sldLayoutId id="2147484043" r:id="rId20"/>
    <p:sldLayoutId id="2147483982" r:id="rId21"/>
    <p:sldLayoutId id="2147483983" r:id="rId22"/>
    <p:sldLayoutId id="2147483980" r:id="rId23"/>
    <p:sldLayoutId id="2147483981" r:id="rId24"/>
    <p:sldLayoutId id="2147484026" r:id="rId25"/>
    <p:sldLayoutId id="2147484027" r:id="rId26"/>
  </p:sldLayoutIdLst>
  <p:transition spd="slow">
    <p:push dir="u"/>
  </p:transition>
  <p:hf hdr="0" ftr="0" dt="0"/>
  <p:txStyles>
    <p:titleStyle>
      <a:lvl1pPr algn="l" defTabSz="914318" rtl="0" eaLnBrk="1" latinLnBrk="0" hangingPunct="1">
        <a:lnSpc>
          <a:spcPct val="80000"/>
        </a:lnSpc>
        <a:spcBef>
          <a:spcPct val="0"/>
        </a:spcBef>
        <a:buNone/>
        <a:defRPr sz="4800" kern="1200" cap="all" spc="-151" baseline="0">
          <a:solidFill>
            <a:schemeClr val="tx1"/>
          </a:solidFill>
          <a:latin typeface="+mj-lt"/>
          <a:ea typeface="+mj-ea"/>
          <a:cs typeface="+mj-cs"/>
        </a:defRPr>
      </a:lvl1pPr>
    </p:titleStyle>
    <p:bodyStyle>
      <a:lvl1pPr marL="28575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1pPr>
      <a:lvl2pPr marL="72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2pPr>
      <a:lvl3pPr marL="144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3pPr>
      <a:lvl4pPr marL="216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4pPr>
      <a:lvl5pPr marL="288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28" pos="624">
          <p15:clr>
            <a:srgbClr val="F26B43"/>
          </p15:clr>
        </p15:guide>
        <p15:guide id="29" pos="7320">
          <p15:clr>
            <a:srgbClr val="F26B43"/>
          </p15:clr>
        </p15:guide>
        <p15:guide id="48" pos="1176">
          <p15:clr>
            <a:srgbClr val="F26B43"/>
          </p15:clr>
        </p15:guide>
        <p15:guide id="51" orient="horz" pos="744">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13314885-54C2-43A2-949C-655703E3BA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dirty="0"/>
              <a:t>Click to edit</a:t>
            </a:r>
          </a:p>
        </p:txBody>
      </p:sp>
      <p:sp>
        <p:nvSpPr>
          <p:cNvPr id="3" name="Symbol zastępczy tekstu 2">
            <a:extLst>
              <a:ext uri="{FF2B5EF4-FFF2-40B4-BE49-F238E27FC236}">
                <a16:creationId xmlns:a16="http://schemas.microsoft.com/office/drawing/2014/main" id="{2FDBD02E-9876-4CAA-A133-7EFC3FBF0B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dirty="0" err="1"/>
              <a:t>Kliknij</a:t>
            </a:r>
            <a:r>
              <a:rPr lang="en-US" noProof="0" dirty="0"/>
              <a:t>, aby </a:t>
            </a:r>
            <a:r>
              <a:rPr lang="en-US" noProof="0" dirty="0" err="1"/>
              <a:t>edytować</a:t>
            </a:r>
            <a:r>
              <a:rPr lang="en-US" noProof="0" dirty="0"/>
              <a:t> style </a:t>
            </a:r>
            <a:r>
              <a:rPr lang="en-US" noProof="0" dirty="0" err="1"/>
              <a:t>wzorca</a:t>
            </a:r>
            <a:r>
              <a:rPr lang="en-US" noProof="0" dirty="0"/>
              <a:t> </a:t>
            </a:r>
            <a:r>
              <a:rPr lang="en-US" noProof="0" dirty="0" err="1"/>
              <a:t>tekstu</a:t>
            </a:r>
            <a:endParaRPr lang="en-US" noProof="0" dirty="0"/>
          </a:p>
          <a:p>
            <a:pPr lvl="1"/>
            <a:r>
              <a:rPr lang="en-US" noProof="0" dirty="0" err="1"/>
              <a:t>Drugi</a:t>
            </a:r>
            <a:r>
              <a:rPr lang="en-US" noProof="0" dirty="0"/>
              <a:t> </a:t>
            </a:r>
            <a:r>
              <a:rPr lang="en-US" noProof="0" dirty="0" err="1"/>
              <a:t>poziom</a:t>
            </a:r>
            <a:endParaRPr lang="en-US" noProof="0" dirty="0"/>
          </a:p>
          <a:p>
            <a:pPr lvl="2"/>
            <a:r>
              <a:rPr lang="en-US" noProof="0" dirty="0" err="1"/>
              <a:t>Trzeci</a:t>
            </a:r>
            <a:r>
              <a:rPr lang="en-US" noProof="0" dirty="0"/>
              <a:t> </a:t>
            </a:r>
            <a:r>
              <a:rPr lang="en-US" noProof="0" dirty="0" err="1"/>
              <a:t>poziom</a:t>
            </a:r>
            <a:endParaRPr lang="en-US" noProof="0" dirty="0"/>
          </a:p>
          <a:p>
            <a:pPr lvl="3"/>
            <a:r>
              <a:rPr lang="en-US" noProof="0" dirty="0" err="1"/>
              <a:t>Czwarty</a:t>
            </a:r>
            <a:r>
              <a:rPr lang="en-US" noProof="0" dirty="0"/>
              <a:t> </a:t>
            </a:r>
            <a:r>
              <a:rPr lang="en-US" noProof="0" dirty="0" err="1"/>
              <a:t>poziom</a:t>
            </a:r>
            <a:endParaRPr lang="en-US" noProof="0" dirty="0"/>
          </a:p>
          <a:p>
            <a:pPr lvl="4"/>
            <a:r>
              <a:rPr lang="en-US" noProof="0" dirty="0" err="1"/>
              <a:t>Piąty</a:t>
            </a:r>
            <a:r>
              <a:rPr lang="en-US" noProof="0" dirty="0"/>
              <a:t> </a:t>
            </a:r>
            <a:r>
              <a:rPr lang="en-US" noProof="0" dirty="0" err="1"/>
              <a:t>poziom</a:t>
            </a:r>
            <a:endParaRPr lang="en-US" noProof="0" dirty="0"/>
          </a:p>
        </p:txBody>
      </p:sp>
      <p:pic>
        <p:nvPicPr>
          <p:cNvPr id="9" name="Grafika 8">
            <a:extLst>
              <a:ext uri="{FF2B5EF4-FFF2-40B4-BE49-F238E27FC236}">
                <a16:creationId xmlns:a16="http://schemas.microsoft.com/office/drawing/2014/main" id="{44897BD5-EED5-457B-8F78-B69865B09B1B}"/>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874608" y="956654"/>
            <a:ext cx="1427391" cy="209504"/>
          </a:xfrm>
          <a:prstGeom prst="rect">
            <a:avLst/>
          </a:prstGeom>
        </p:spPr>
      </p:pic>
      <p:pic>
        <p:nvPicPr>
          <p:cNvPr id="10" name="Grafika 9">
            <a:extLst>
              <a:ext uri="{FF2B5EF4-FFF2-40B4-BE49-F238E27FC236}">
                <a16:creationId xmlns:a16="http://schemas.microsoft.com/office/drawing/2014/main" id="{3AAA79BF-772D-46D4-9EE8-264C13D21AA4}"/>
              </a:ext>
            </a:extLst>
          </p:cNvPr>
          <p:cNvPicPr>
            <a:picLocks noChangeAspect="1"/>
          </p:cNvPicPr>
          <p:nvPr userDrawn="1"/>
        </p:nvPicPr>
        <p:blipFill rotWithShape="1">
          <a:blip r:embed="rId7">
            <a:extLst>
              <a:ext uri="{96DAC541-7B7A-43D3-8B79-37D633B846F1}">
                <asvg:svgBlip xmlns:asvg="http://schemas.microsoft.com/office/drawing/2016/SVG/main" r:embed="rId8"/>
              </a:ext>
            </a:extLst>
          </a:blip>
          <a:srcRect l="22540"/>
          <a:stretch/>
        </p:blipFill>
        <p:spPr>
          <a:xfrm>
            <a:off x="-1" y="0"/>
            <a:ext cx="960039" cy="6858000"/>
          </a:xfrm>
          <a:prstGeom prst="rect">
            <a:avLst/>
          </a:prstGeom>
        </p:spPr>
      </p:pic>
    </p:spTree>
    <p:extLst>
      <p:ext uri="{BB962C8B-B14F-4D97-AF65-F5344CB8AC3E}">
        <p14:creationId xmlns:p14="http://schemas.microsoft.com/office/powerpoint/2010/main" val="2008682864"/>
      </p:ext>
    </p:extLst>
  </p:cSld>
  <p:clrMap bg1="lt1" tx1="dk1" bg2="lt2" tx2="dk2" accent1="accent1" accent2="accent2" accent3="accent3" accent4="accent4" accent5="accent5" accent6="accent6" hlink="hlink" folHlink="folHlink"/>
  <p:sldLayoutIdLst>
    <p:sldLayoutId id="2147483992" r:id="rId1"/>
    <p:sldLayoutId id="2147484046" r:id="rId2"/>
    <p:sldLayoutId id="2147483989" r:id="rId3"/>
  </p:sldLayoutIdLst>
  <p:txStyles>
    <p:titleStyle>
      <a:lvl1pPr algn="l" defTabSz="914400" rtl="0" eaLnBrk="1" latinLnBrk="0" hangingPunct="1">
        <a:lnSpc>
          <a:spcPct val="80000"/>
        </a:lnSpc>
        <a:spcBef>
          <a:spcPct val="0"/>
        </a:spcBef>
        <a:buNone/>
        <a:defRPr sz="4400" kern="1200" cap="all" baseline="0">
          <a:solidFill>
            <a:schemeClr val="bg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novacura.com/" TargetMode="External"/><Relationship Id="rId1" Type="http://schemas.openxmlformats.org/officeDocument/2006/relationships/slideLayout" Target="../slideLayouts/slideLayout7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png"/><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png"/><Relationship Id="rId9"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3" Type="http://schemas.openxmlformats.org/officeDocument/2006/relationships/image" Target="../media/image31.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2.xml"/><Relationship Id="rId16" Type="http://schemas.openxmlformats.org/officeDocument/2006/relationships/image" Target="../media/image36.png"/><Relationship Id="rId1" Type="http://schemas.openxmlformats.org/officeDocument/2006/relationships/slideLayout" Target="../slideLayouts/slideLayout6.xml"/><Relationship Id="rId6" Type="http://schemas.openxmlformats.org/officeDocument/2006/relationships/image" Target="../media/image34.png"/><Relationship Id="rId11" Type="http://schemas.openxmlformats.org/officeDocument/2006/relationships/image" Target="../media/image27.svg"/><Relationship Id="rId5" Type="http://schemas.openxmlformats.org/officeDocument/2006/relationships/image" Target="../media/image33.png"/><Relationship Id="rId15" Type="http://schemas.openxmlformats.org/officeDocument/2006/relationships/image" Target="../media/image35.png"/><Relationship Id="rId10" Type="http://schemas.openxmlformats.org/officeDocument/2006/relationships/image" Target="../media/image26.png"/><Relationship Id="rId4" Type="http://schemas.openxmlformats.org/officeDocument/2006/relationships/image" Target="../media/image32.png"/><Relationship Id="rId9" Type="http://schemas.openxmlformats.org/officeDocument/2006/relationships/image" Target="../media/image25.svg"/><Relationship Id="rId14"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47.png"/><Relationship Id="rId18" Type="http://schemas.openxmlformats.org/officeDocument/2006/relationships/image" Target="../media/image52.svg"/><Relationship Id="rId26" Type="http://schemas.openxmlformats.org/officeDocument/2006/relationships/image" Target="../media/image60.svg"/><Relationship Id="rId3" Type="http://schemas.openxmlformats.org/officeDocument/2006/relationships/image" Target="../media/image37.png"/><Relationship Id="rId21" Type="http://schemas.openxmlformats.org/officeDocument/2006/relationships/image" Target="../media/image55.png"/><Relationship Id="rId7" Type="http://schemas.openxmlformats.org/officeDocument/2006/relationships/image" Target="../media/image41.png"/><Relationship Id="rId12" Type="http://schemas.openxmlformats.org/officeDocument/2006/relationships/image" Target="../media/image46.svg"/><Relationship Id="rId17" Type="http://schemas.openxmlformats.org/officeDocument/2006/relationships/image" Target="../media/image51.png"/><Relationship Id="rId25" Type="http://schemas.openxmlformats.org/officeDocument/2006/relationships/image" Target="../media/image59.png"/><Relationship Id="rId2" Type="http://schemas.openxmlformats.org/officeDocument/2006/relationships/notesSlide" Target="../notesSlides/notesSlide3.xml"/><Relationship Id="rId16" Type="http://schemas.openxmlformats.org/officeDocument/2006/relationships/image" Target="../media/image50.svg"/><Relationship Id="rId20" Type="http://schemas.openxmlformats.org/officeDocument/2006/relationships/image" Target="../media/image54.svg"/><Relationship Id="rId29" Type="http://schemas.openxmlformats.org/officeDocument/2006/relationships/image" Target="../media/image63.png"/><Relationship Id="rId1" Type="http://schemas.openxmlformats.org/officeDocument/2006/relationships/slideLayout" Target="../slideLayouts/slideLayout6.xml"/><Relationship Id="rId6" Type="http://schemas.openxmlformats.org/officeDocument/2006/relationships/image" Target="../media/image40.svg"/><Relationship Id="rId11" Type="http://schemas.openxmlformats.org/officeDocument/2006/relationships/image" Target="../media/image45.png"/><Relationship Id="rId24" Type="http://schemas.openxmlformats.org/officeDocument/2006/relationships/image" Target="../media/image58.svg"/><Relationship Id="rId32" Type="http://schemas.openxmlformats.org/officeDocument/2006/relationships/image" Target="../media/image66.svg"/><Relationship Id="rId5" Type="http://schemas.openxmlformats.org/officeDocument/2006/relationships/image" Target="../media/image39.png"/><Relationship Id="rId15" Type="http://schemas.openxmlformats.org/officeDocument/2006/relationships/image" Target="../media/image49.png"/><Relationship Id="rId23" Type="http://schemas.openxmlformats.org/officeDocument/2006/relationships/image" Target="../media/image57.png"/><Relationship Id="rId28" Type="http://schemas.openxmlformats.org/officeDocument/2006/relationships/image" Target="../media/image62.svg"/><Relationship Id="rId10" Type="http://schemas.openxmlformats.org/officeDocument/2006/relationships/image" Target="../media/image44.svg"/><Relationship Id="rId19" Type="http://schemas.openxmlformats.org/officeDocument/2006/relationships/image" Target="../media/image53.png"/><Relationship Id="rId31" Type="http://schemas.openxmlformats.org/officeDocument/2006/relationships/image" Target="../media/image65.png"/><Relationship Id="rId4" Type="http://schemas.openxmlformats.org/officeDocument/2006/relationships/image" Target="../media/image38.svg"/><Relationship Id="rId9" Type="http://schemas.openxmlformats.org/officeDocument/2006/relationships/image" Target="../media/image43.png"/><Relationship Id="rId14" Type="http://schemas.openxmlformats.org/officeDocument/2006/relationships/image" Target="../media/image48.svg"/><Relationship Id="rId22" Type="http://schemas.openxmlformats.org/officeDocument/2006/relationships/image" Target="../media/image56.svg"/><Relationship Id="rId27" Type="http://schemas.openxmlformats.org/officeDocument/2006/relationships/image" Target="../media/image61.png"/><Relationship Id="rId30" Type="http://schemas.openxmlformats.org/officeDocument/2006/relationships/image" Target="../media/image64.svg"/></Relationships>
</file>

<file path=ppt/slides/_rels/slide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69.svg"/></Relationships>
</file>

<file path=ppt/slides/_rels/slide10.xml.rels><?xml version="1.0" encoding="UTF-8" standalone="yes"?>
<Relationships xmlns="http://schemas.openxmlformats.org/package/2006/relationships"><Relationship Id="rId8" Type="http://schemas.openxmlformats.org/officeDocument/2006/relationships/image" Target="../media/image77.svg"/><Relationship Id="rId13" Type="http://schemas.openxmlformats.org/officeDocument/2006/relationships/image" Target="../media/image82.png"/><Relationship Id="rId3" Type="http://schemas.openxmlformats.org/officeDocument/2006/relationships/image" Target="../media/image72.png"/><Relationship Id="rId7" Type="http://schemas.openxmlformats.org/officeDocument/2006/relationships/image" Target="../media/image76.png"/><Relationship Id="rId12" Type="http://schemas.openxmlformats.org/officeDocument/2006/relationships/image" Target="../media/image81.sv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75.svg"/><Relationship Id="rId11" Type="http://schemas.openxmlformats.org/officeDocument/2006/relationships/image" Target="../media/image80.png"/><Relationship Id="rId5" Type="http://schemas.openxmlformats.org/officeDocument/2006/relationships/image" Target="../media/image74.png"/><Relationship Id="rId10" Type="http://schemas.openxmlformats.org/officeDocument/2006/relationships/image" Target="../media/image79.svg"/><Relationship Id="rId4" Type="http://schemas.openxmlformats.org/officeDocument/2006/relationships/image" Target="../media/image73.svg"/><Relationship Id="rId9" Type="http://schemas.openxmlformats.org/officeDocument/2006/relationships/image" Target="../media/image78.png"/></Relationships>
</file>

<file path=ppt/slides/_rels/slide11.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83.emf"/><Relationship Id="rId7" Type="http://schemas.openxmlformats.org/officeDocument/2006/relationships/image" Target="../media/image87.emf"/><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86.svg"/><Relationship Id="rId5" Type="http://schemas.openxmlformats.org/officeDocument/2006/relationships/image" Target="../media/image85.png"/><Relationship Id="rId4" Type="http://schemas.openxmlformats.org/officeDocument/2006/relationships/image" Target="../media/image84.emf"/></Relationships>
</file>

<file path=ppt/slides/_rels/slide12.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1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96.svg"/><Relationship Id="rId5" Type="http://schemas.openxmlformats.org/officeDocument/2006/relationships/image" Target="../media/image95.png"/><Relationship Id="rId4" Type="http://schemas.openxmlformats.org/officeDocument/2006/relationships/image" Target="../media/image94.svg"/></Relationships>
</file>

<file path=ppt/slides/_rels/slide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png"/><Relationship Id="rId1" Type="http://schemas.openxmlformats.org/officeDocument/2006/relationships/slideLayout" Target="../slideLayouts/slideLayout20.xml"/><Relationship Id="rId5" Type="http://schemas.openxmlformats.org/officeDocument/2006/relationships/image" Target="../media/image98.png"/><Relationship Id="rId4" Type="http://schemas.openxmlformats.org/officeDocument/2006/relationships/image" Target="../media/image9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101.svg"/><Relationship Id="rId2" Type="http://schemas.openxmlformats.org/officeDocument/2006/relationships/image" Target="../media/image100.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CA506F2-E654-41A6-92DB-36BAE10DCE79}"/>
              </a:ext>
            </a:extLst>
          </p:cNvPr>
          <p:cNvSpPr>
            <a:spLocks noGrp="1"/>
          </p:cNvSpPr>
          <p:nvPr>
            <p:ph type="title"/>
          </p:nvPr>
        </p:nvSpPr>
        <p:spPr>
          <a:xfrm>
            <a:off x="1742440" y="1786416"/>
            <a:ext cx="9331960" cy="1325563"/>
          </a:xfrm>
        </p:spPr>
        <p:txBody>
          <a:bodyPr/>
          <a:lstStyle/>
          <a:p>
            <a:r>
              <a:rPr lang="pl-PL" sz="4800" cap="none" dirty="0">
                <a:solidFill>
                  <a:schemeClr val="accent4"/>
                </a:solidFill>
              </a:rPr>
              <a:t>&lt;</a:t>
            </a:r>
            <a:r>
              <a:rPr lang="pl-PL" sz="4800" cap="none" dirty="0" err="1">
                <a:solidFill>
                  <a:schemeClr val="accent4"/>
                </a:solidFill>
              </a:rPr>
              <a:t>Introduction</a:t>
            </a:r>
            <a:r>
              <a:rPr lang="pl-PL" sz="4800" cap="none" dirty="0">
                <a:solidFill>
                  <a:schemeClr val="accent4"/>
                </a:solidFill>
              </a:rPr>
              <a:t>&gt; </a:t>
            </a:r>
            <a:endParaRPr lang="en-US" sz="4800" cap="none" dirty="0"/>
          </a:p>
        </p:txBody>
      </p:sp>
      <p:sp>
        <p:nvSpPr>
          <p:cNvPr id="3" name="Symbol zastępczy zawartości 2">
            <a:extLst>
              <a:ext uri="{FF2B5EF4-FFF2-40B4-BE49-F238E27FC236}">
                <a16:creationId xmlns:a16="http://schemas.microsoft.com/office/drawing/2014/main" id="{92D7959E-165F-42EA-BA3F-28DE4972A128}"/>
              </a:ext>
            </a:extLst>
          </p:cNvPr>
          <p:cNvSpPr>
            <a:spLocks noGrp="1"/>
          </p:cNvSpPr>
          <p:nvPr>
            <p:ph sz="half" idx="1"/>
          </p:nvPr>
        </p:nvSpPr>
        <p:spPr>
          <a:xfrm>
            <a:off x="1772919" y="4211294"/>
            <a:ext cx="9331959" cy="1029335"/>
          </a:xfrm>
        </p:spPr>
        <p:txBody>
          <a:bodyPr/>
          <a:lstStyle/>
          <a:p>
            <a:r>
              <a:rPr lang="en-US" b="1" dirty="0">
                <a:solidFill>
                  <a:schemeClr val="accent2"/>
                </a:solidFill>
              </a:rPr>
              <a:t>Note: </a:t>
            </a:r>
            <a:r>
              <a:rPr lang="en-US" dirty="0">
                <a:solidFill>
                  <a:schemeClr val="accent2"/>
                </a:solidFill>
              </a:rPr>
              <a:t>this is not a separate presentation – this is just a fragment that can’t be presented separately to the customer; it should be included in a more general presentation (or presentation framework) that has the intro, agenda, ending and more…</a:t>
            </a:r>
          </a:p>
        </p:txBody>
      </p:sp>
      <p:sp>
        <p:nvSpPr>
          <p:cNvPr id="5" name="Symbol zastępczy zawartości 3">
            <a:extLst>
              <a:ext uri="{FF2B5EF4-FFF2-40B4-BE49-F238E27FC236}">
                <a16:creationId xmlns:a16="http://schemas.microsoft.com/office/drawing/2014/main" id="{E4D288BD-565D-1663-67E6-6DA7C167A702}"/>
              </a:ext>
            </a:extLst>
          </p:cNvPr>
          <p:cNvSpPr txBox="1">
            <a:spLocks/>
          </p:cNvSpPr>
          <p:nvPr/>
        </p:nvSpPr>
        <p:spPr>
          <a:xfrm>
            <a:off x="1772920" y="5673343"/>
            <a:ext cx="5178988" cy="102933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1600" kern="1200">
                <a:solidFill>
                  <a:schemeClr val="bg1"/>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1600" kern="1200">
                <a:solidFill>
                  <a:schemeClr val="bg1"/>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1600" kern="1200">
                <a:solidFill>
                  <a:schemeClr val="bg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en-US" b="1" dirty="0"/>
              <a:t>Document date: &lt;</a:t>
            </a:r>
            <a:r>
              <a:rPr lang="en-US" dirty="0"/>
              <a:t>YYYY-MM-DD&gt;	</a:t>
            </a:r>
          </a:p>
          <a:p>
            <a:pPr>
              <a:spcBef>
                <a:spcPts val="400"/>
              </a:spcBef>
            </a:pPr>
            <a:r>
              <a:rPr lang="en-US" b="1" dirty="0"/>
              <a:t>Document Author: &lt;</a:t>
            </a:r>
            <a:r>
              <a:rPr lang="en-US" dirty="0"/>
              <a:t>Johan Johansson&gt;</a:t>
            </a:r>
          </a:p>
          <a:p>
            <a:pPr>
              <a:spcBef>
                <a:spcPts val="400"/>
              </a:spcBef>
            </a:pPr>
            <a:r>
              <a:rPr lang="en-US" b="1" dirty="0"/>
              <a:t>Related WWW Page</a:t>
            </a:r>
            <a:r>
              <a:rPr lang="en-US" dirty="0"/>
              <a:t>: </a:t>
            </a:r>
            <a:r>
              <a:rPr lang="en-US" dirty="0">
                <a:hlinkClick r:id="rId2">
                  <a:extLst>
                    <a:ext uri="{A12FA001-AC4F-418D-AE19-62706E023703}">
                      <ahyp:hlinkClr xmlns:ahyp="http://schemas.microsoft.com/office/drawing/2018/hyperlinkcolor" val="tx"/>
                    </a:ext>
                  </a:extLst>
                </a:hlinkClick>
              </a:rPr>
              <a:t>www.Novacura.com/</a:t>
            </a:r>
            <a:r>
              <a:rPr lang="en-US" dirty="0"/>
              <a:t>…</a:t>
            </a:r>
          </a:p>
        </p:txBody>
      </p:sp>
      <p:sp>
        <p:nvSpPr>
          <p:cNvPr id="7" name="Rounded Rectangle 6">
            <a:extLst>
              <a:ext uri="{FF2B5EF4-FFF2-40B4-BE49-F238E27FC236}">
                <a16:creationId xmlns:a16="http://schemas.microsoft.com/office/drawing/2014/main" id="{0AEA85A2-F467-6E5B-34A2-2322BAB5069B}"/>
              </a:ext>
            </a:extLst>
          </p:cNvPr>
          <p:cNvSpPr/>
          <p:nvPr/>
        </p:nvSpPr>
        <p:spPr>
          <a:xfrm>
            <a:off x="1772920" y="3618567"/>
            <a:ext cx="2633980" cy="52604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L" dirty="0"/>
              <a:t>Presentation “Plugin”</a:t>
            </a:r>
          </a:p>
        </p:txBody>
      </p:sp>
      <p:sp>
        <p:nvSpPr>
          <p:cNvPr id="10" name="TextBox 9">
            <a:extLst>
              <a:ext uri="{FF2B5EF4-FFF2-40B4-BE49-F238E27FC236}">
                <a16:creationId xmlns:a16="http://schemas.microsoft.com/office/drawing/2014/main" id="{A1DE4D66-305C-E74F-51F4-0FC933D5ED40}"/>
              </a:ext>
            </a:extLst>
          </p:cNvPr>
          <p:cNvSpPr txBox="1"/>
          <p:nvPr/>
        </p:nvSpPr>
        <p:spPr>
          <a:xfrm>
            <a:off x="8973084" y="6339944"/>
            <a:ext cx="2221906" cy="276999"/>
          </a:xfrm>
          <a:prstGeom prst="rect">
            <a:avLst/>
          </a:prstGeom>
          <a:noFill/>
        </p:spPr>
        <p:txBody>
          <a:bodyPr wrap="square" rtlCol="0">
            <a:spAutoFit/>
          </a:bodyPr>
          <a:lstStyle/>
          <a:p>
            <a:pPr algn="r"/>
            <a:r>
              <a:rPr lang="en-PL" sz="1200" dirty="0">
                <a:solidFill>
                  <a:schemeClr val="bg1"/>
                </a:solidFill>
              </a:rPr>
              <a:t>QMS-TM09b</a:t>
            </a:r>
          </a:p>
        </p:txBody>
      </p:sp>
    </p:spTree>
    <p:extLst>
      <p:ext uri="{BB962C8B-B14F-4D97-AF65-F5344CB8AC3E}">
        <p14:creationId xmlns:p14="http://schemas.microsoft.com/office/powerpoint/2010/main" val="4195895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8DBCC-64AE-8CD7-12A7-6899122E84EC}"/>
              </a:ext>
            </a:extLst>
          </p:cNvPr>
          <p:cNvSpPr>
            <a:spLocks noGrp="1"/>
          </p:cNvSpPr>
          <p:nvPr>
            <p:ph type="title"/>
          </p:nvPr>
        </p:nvSpPr>
        <p:spPr/>
        <p:txBody>
          <a:bodyPr/>
          <a:lstStyle/>
          <a:p>
            <a:r>
              <a:rPr lang="pl-PL" dirty="0" err="1"/>
              <a:t>introduction</a:t>
            </a:r>
            <a:endParaRPr lang="en-PL" dirty="0"/>
          </a:p>
        </p:txBody>
      </p:sp>
    </p:spTree>
    <p:extLst>
      <p:ext uri="{BB962C8B-B14F-4D97-AF65-F5344CB8AC3E}">
        <p14:creationId xmlns:p14="http://schemas.microsoft.com/office/powerpoint/2010/main" val="4226700022"/>
      </p:ext>
    </p:extLst>
  </p:cSld>
  <p:clrMapOvr>
    <a:masterClrMapping/>
  </p:clrMapOvr>
  <p:transition spd="med">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F3251-57FC-91F0-1CA4-2CF6D7FDAFA1}"/>
              </a:ext>
            </a:extLst>
          </p:cNvPr>
          <p:cNvSpPr>
            <a:spLocks noGrp="1"/>
          </p:cNvSpPr>
          <p:nvPr>
            <p:ph type="title"/>
          </p:nvPr>
        </p:nvSpPr>
        <p:spPr>
          <a:xfrm>
            <a:off x="1222917" y="737012"/>
            <a:ext cx="9788334" cy="877281"/>
          </a:xfrm>
        </p:spPr>
        <p:txBody>
          <a:bodyPr/>
          <a:lstStyle/>
          <a:p>
            <a:r>
              <a:rPr lang="en-GB" dirty="0"/>
              <a:t>LOW-CODE DEDICATED </a:t>
            </a:r>
            <a:r>
              <a:rPr lang="en-GB"/>
              <a:t>TO EXPANDING </a:t>
            </a:r>
            <a:r>
              <a:rPr lang="en-GB" dirty="0"/>
              <a:t>ERP SYSTEMS</a:t>
            </a:r>
            <a:endParaRPr lang="en-PL" dirty="0"/>
          </a:p>
        </p:txBody>
      </p:sp>
      <p:sp>
        <p:nvSpPr>
          <p:cNvPr id="4" name="Slide Number Placeholder 3">
            <a:extLst>
              <a:ext uri="{FF2B5EF4-FFF2-40B4-BE49-F238E27FC236}">
                <a16:creationId xmlns:a16="http://schemas.microsoft.com/office/drawing/2014/main" id="{00B33767-45F2-4F1A-0BD5-F7ED9E8D85AF}"/>
              </a:ext>
            </a:extLst>
          </p:cNvPr>
          <p:cNvSpPr>
            <a:spLocks noGrp="1"/>
          </p:cNvSpPr>
          <p:nvPr>
            <p:ph type="sldNum" sz="quarter" idx="4"/>
          </p:nvPr>
        </p:nvSpPr>
        <p:spPr/>
        <p:txBody>
          <a:bodyPr/>
          <a:lstStyle/>
          <a:p>
            <a:fld id="{D8D877B3-D348-4611-9BDB-C5374591D951}" type="slidenum">
              <a:rPr lang="en-US" smtClean="0"/>
              <a:pPr/>
              <a:t>3</a:t>
            </a:fld>
            <a:endParaRPr lang="en-US" dirty="0"/>
          </a:p>
        </p:txBody>
      </p:sp>
      <p:sp>
        <p:nvSpPr>
          <p:cNvPr id="7" name="TextBox 6">
            <a:extLst>
              <a:ext uri="{FF2B5EF4-FFF2-40B4-BE49-F238E27FC236}">
                <a16:creationId xmlns:a16="http://schemas.microsoft.com/office/drawing/2014/main" id="{E8AA94A4-520C-EE5E-2A87-DE3D3C1EFDEE}"/>
              </a:ext>
            </a:extLst>
          </p:cNvPr>
          <p:cNvSpPr txBox="1"/>
          <p:nvPr/>
        </p:nvSpPr>
        <p:spPr>
          <a:xfrm>
            <a:off x="1222917" y="2106150"/>
            <a:ext cx="9989574" cy="738664"/>
          </a:xfrm>
          <a:prstGeom prst="rect">
            <a:avLst/>
          </a:prstGeom>
          <a:noFill/>
        </p:spPr>
        <p:txBody>
          <a:bodyPr wrap="square">
            <a:spAutoFit/>
          </a:bodyPr>
          <a:lstStyle/>
          <a:p>
            <a:r>
              <a:rPr lang="en-GB" sz="1400" b="0" i="0" dirty="0">
                <a:solidFill>
                  <a:srgbClr val="141635"/>
                </a:solidFill>
                <a:effectLst/>
                <a:latin typeface="Roboto" panose="02000000000000000000" pitchFamily="2" charset="0"/>
              </a:rPr>
              <a:t>Novacura Flow is a versatile software suite that helps modify and widely expand ERP systems. Novacura Flow is basically a low-code platform, where customers can </a:t>
            </a:r>
            <a:r>
              <a:rPr lang="en-GB" sz="1400" b="1" i="0" dirty="0">
                <a:solidFill>
                  <a:srgbClr val="141635"/>
                </a:solidFill>
                <a:effectLst/>
                <a:latin typeface="Roboto" panose="02000000000000000000" pitchFamily="2" charset="0"/>
              </a:rPr>
              <a:t>build their own ERP applications </a:t>
            </a:r>
            <a:r>
              <a:rPr lang="en-GB" sz="1400" b="0" i="0" dirty="0">
                <a:solidFill>
                  <a:srgbClr val="141635"/>
                </a:solidFill>
                <a:effectLst/>
                <a:latin typeface="Roboto" panose="02000000000000000000" pitchFamily="2" charset="0"/>
              </a:rPr>
              <a:t>by simply drawing them in a specific app designer. </a:t>
            </a:r>
            <a:endParaRPr lang="en-GB" sz="1400" dirty="0"/>
          </a:p>
        </p:txBody>
      </p:sp>
      <p:sp>
        <p:nvSpPr>
          <p:cNvPr id="11" name="TextBox 10">
            <a:extLst>
              <a:ext uri="{FF2B5EF4-FFF2-40B4-BE49-F238E27FC236}">
                <a16:creationId xmlns:a16="http://schemas.microsoft.com/office/drawing/2014/main" id="{6F0F3751-F4EC-8C58-4F7B-A67253782A88}"/>
              </a:ext>
            </a:extLst>
          </p:cNvPr>
          <p:cNvSpPr txBox="1"/>
          <p:nvPr/>
        </p:nvSpPr>
        <p:spPr>
          <a:xfrm>
            <a:off x="1222917" y="5573646"/>
            <a:ext cx="10255045" cy="738664"/>
          </a:xfrm>
          <a:prstGeom prst="rect">
            <a:avLst/>
          </a:prstGeom>
          <a:noFill/>
        </p:spPr>
        <p:txBody>
          <a:bodyPr wrap="square">
            <a:spAutoFit/>
          </a:bodyPr>
          <a:lstStyle/>
          <a:p>
            <a:r>
              <a:rPr lang="en-GB" sz="1400" b="0" i="0" dirty="0">
                <a:solidFill>
                  <a:srgbClr val="141635"/>
                </a:solidFill>
                <a:effectLst/>
                <a:latin typeface="Roboto" panose="02000000000000000000" pitchFamily="2" charset="0"/>
              </a:rPr>
              <a:t>It all, together with end-user applications that </a:t>
            </a:r>
            <a:r>
              <a:rPr lang="en-GB" sz="1400" b="1" i="0" dirty="0">
                <a:solidFill>
                  <a:srgbClr val="141635"/>
                </a:solidFill>
                <a:effectLst/>
                <a:latin typeface="Roboto" panose="02000000000000000000" pitchFamily="2" charset="0"/>
              </a:rPr>
              <a:t>run on every device </a:t>
            </a:r>
            <a:r>
              <a:rPr lang="en-GB" sz="1400" b="0" i="0" dirty="0">
                <a:solidFill>
                  <a:srgbClr val="141635"/>
                </a:solidFill>
                <a:effectLst/>
                <a:latin typeface="Roboto" panose="02000000000000000000" pitchFamily="2" charset="0"/>
              </a:rPr>
              <a:t>and the library of </a:t>
            </a:r>
            <a:r>
              <a:rPr lang="en-GB" sz="1400" b="1" i="0" dirty="0">
                <a:solidFill>
                  <a:srgbClr val="141635"/>
                </a:solidFill>
                <a:effectLst/>
                <a:latin typeface="Roboto" panose="02000000000000000000" pitchFamily="2" charset="0"/>
              </a:rPr>
              <a:t>industry applications </a:t>
            </a:r>
            <a:r>
              <a:rPr lang="en-GB" sz="1400" b="0" i="0" dirty="0">
                <a:solidFill>
                  <a:srgbClr val="141635"/>
                </a:solidFill>
                <a:effectLst/>
                <a:latin typeface="Roboto" panose="02000000000000000000" pitchFamily="2" charset="0"/>
              </a:rPr>
              <a:t>available in the Novacura Marketplace, makes Novacura Flow the most complete software package to </a:t>
            </a:r>
            <a:r>
              <a:rPr lang="en-GB" sz="1400" b="1" i="0" dirty="0">
                <a:solidFill>
                  <a:srgbClr val="141635"/>
                </a:solidFill>
                <a:effectLst/>
                <a:latin typeface="Roboto" panose="02000000000000000000" pitchFamily="2" charset="0"/>
              </a:rPr>
              <a:t>eliminate the limitations of ERP systems.</a:t>
            </a:r>
            <a:endParaRPr lang="en-GB" sz="1400" dirty="0"/>
          </a:p>
        </p:txBody>
      </p:sp>
      <p:sp>
        <p:nvSpPr>
          <p:cNvPr id="13" name="Rectangle 12">
            <a:extLst>
              <a:ext uri="{FF2B5EF4-FFF2-40B4-BE49-F238E27FC236}">
                <a16:creationId xmlns:a16="http://schemas.microsoft.com/office/drawing/2014/main" id="{4B7F017A-97BD-3A05-0736-7ACADB883BC3}"/>
              </a:ext>
            </a:extLst>
          </p:cNvPr>
          <p:cNvSpPr>
            <a:spLocks noChangeAspect="1"/>
          </p:cNvSpPr>
          <p:nvPr/>
        </p:nvSpPr>
        <p:spPr>
          <a:xfrm rot="5400000">
            <a:off x="4362865" y="1890600"/>
            <a:ext cx="3148384" cy="4492488"/>
          </a:xfrm>
          <a:prstGeom prst="rect">
            <a:avLst/>
          </a:prstGeom>
          <a:no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PL"/>
          </a:p>
        </p:txBody>
      </p:sp>
      <p:sp>
        <p:nvSpPr>
          <p:cNvPr id="14" name="Oval 13">
            <a:extLst>
              <a:ext uri="{FF2B5EF4-FFF2-40B4-BE49-F238E27FC236}">
                <a16:creationId xmlns:a16="http://schemas.microsoft.com/office/drawing/2014/main" id="{3FD6DC89-39FD-E26D-530B-1D001A1F71B8}"/>
              </a:ext>
            </a:extLst>
          </p:cNvPr>
          <p:cNvSpPr/>
          <p:nvPr/>
        </p:nvSpPr>
        <p:spPr>
          <a:xfrm>
            <a:off x="4741792" y="3118681"/>
            <a:ext cx="2235099" cy="2109516"/>
          </a:xfrm>
          <a:prstGeom prst="ellipse">
            <a:avLst/>
          </a:prstGeom>
          <a:solidFill>
            <a:schemeClr val="bg1"/>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5" name="Oval 14">
            <a:extLst>
              <a:ext uri="{FF2B5EF4-FFF2-40B4-BE49-F238E27FC236}">
                <a16:creationId xmlns:a16="http://schemas.microsoft.com/office/drawing/2014/main" id="{8C5F4053-1526-D71E-2331-E0940FB618EB}"/>
              </a:ext>
            </a:extLst>
          </p:cNvPr>
          <p:cNvSpPr/>
          <p:nvPr/>
        </p:nvSpPr>
        <p:spPr>
          <a:xfrm>
            <a:off x="5414235" y="2925828"/>
            <a:ext cx="753091" cy="672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6" name="Oval 15">
            <a:extLst>
              <a:ext uri="{FF2B5EF4-FFF2-40B4-BE49-F238E27FC236}">
                <a16:creationId xmlns:a16="http://schemas.microsoft.com/office/drawing/2014/main" id="{5DF009AF-8B27-C393-03E2-63AD2692DB2E}"/>
              </a:ext>
            </a:extLst>
          </p:cNvPr>
          <p:cNvSpPr/>
          <p:nvPr/>
        </p:nvSpPr>
        <p:spPr>
          <a:xfrm>
            <a:off x="6324532" y="4452942"/>
            <a:ext cx="753091" cy="672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7" name="Oval 16">
            <a:extLst>
              <a:ext uri="{FF2B5EF4-FFF2-40B4-BE49-F238E27FC236}">
                <a16:creationId xmlns:a16="http://schemas.microsoft.com/office/drawing/2014/main" id="{480FA249-8695-50A8-C5E7-D555ED2CED3E}"/>
              </a:ext>
            </a:extLst>
          </p:cNvPr>
          <p:cNvSpPr/>
          <p:nvPr/>
        </p:nvSpPr>
        <p:spPr>
          <a:xfrm>
            <a:off x="4470223" y="4452942"/>
            <a:ext cx="753091" cy="672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8" name="Tytuł 3">
            <a:extLst>
              <a:ext uri="{FF2B5EF4-FFF2-40B4-BE49-F238E27FC236}">
                <a16:creationId xmlns:a16="http://schemas.microsoft.com/office/drawing/2014/main" id="{1D2E02AD-7C85-ED63-3FB0-15B072B5BDAB}"/>
              </a:ext>
            </a:extLst>
          </p:cNvPr>
          <p:cNvSpPr txBox="1">
            <a:spLocks/>
          </p:cNvSpPr>
          <p:nvPr/>
        </p:nvSpPr>
        <p:spPr>
          <a:xfrm>
            <a:off x="4384327" y="4865947"/>
            <a:ext cx="857181" cy="28484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rgbClr val="15A9E1"/>
                </a:solidFill>
                <a:latin typeface="Arial" panose="020B0604020202020204" pitchFamily="34" charset="0"/>
                <a:ea typeface="+mj-ea"/>
                <a:cs typeface="Arial" panose="020B0604020202020204" pitchFamily="34" charset="0"/>
              </a:defRPr>
            </a:lvl1pPr>
          </a:lstStyle>
          <a:p>
            <a:pPr algn="ctr"/>
            <a:r>
              <a:rPr lang="pl-PL" sz="700" noProof="1">
                <a:solidFill>
                  <a:schemeClr val="accent2"/>
                </a:solidFill>
                <a:latin typeface="Montserrat Medium" pitchFamily="2" charset="77"/>
              </a:rPr>
              <a:t>Integration engine</a:t>
            </a:r>
            <a:endParaRPr lang="en-US" sz="700" noProof="1">
              <a:solidFill>
                <a:schemeClr val="accent2"/>
              </a:solidFill>
              <a:latin typeface="Montserrat Medium" pitchFamily="2" charset="77"/>
            </a:endParaRPr>
          </a:p>
        </p:txBody>
      </p:sp>
      <p:sp>
        <p:nvSpPr>
          <p:cNvPr id="19" name="Tytuł 3">
            <a:extLst>
              <a:ext uri="{FF2B5EF4-FFF2-40B4-BE49-F238E27FC236}">
                <a16:creationId xmlns:a16="http://schemas.microsoft.com/office/drawing/2014/main" id="{85BEA8C2-899F-9824-EB9C-91F8E4D6B845}"/>
              </a:ext>
            </a:extLst>
          </p:cNvPr>
          <p:cNvSpPr txBox="1">
            <a:spLocks/>
          </p:cNvSpPr>
          <p:nvPr/>
        </p:nvSpPr>
        <p:spPr>
          <a:xfrm>
            <a:off x="6324531" y="4870881"/>
            <a:ext cx="1037893" cy="17710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rgbClr val="15A9E1"/>
                </a:solidFill>
                <a:latin typeface="Arial" panose="020B0604020202020204" pitchFamily="34" charset="0"/>
                <a:ea typeface="+mj-ea"/>
                <a:cs typeface="Arial" panose="020B0604020202020204" pitchFamily="34" charset="0"/>
              </a:defRPr>
            </a:lvl1pPr>
          </a:lstStyle>
          <a:p>
            <a:pPr algn="ctr"/>
            <a:r>
              <a:rPr lang="pl-PL" sz="700" noProof="1">
                <a:solidFill>
                  <a:schemeClr val="accent2"/>
                </a:solidFill>
                <a:latin typeface="Montserrat Medium" pitchFamily="2" charset="77"/>
              </a:rPr>
              <a:t>Process management</a:t>
            </a:r>
            <a:endParaRPr lang="en-US" sz="700" noProof="1">
              <a:solidFill>
                <a:schemeClr val="accent2"/>
              </a:solidFill>
              <a:latin typeface="Montserrat Medium" pitchFamily="2" charset="77"/>
            </a:endParaRPr>
          </a:p>
        </p:txBody>
      </p:sp>
      <p:pic>
        <p:nvPicPr>
          <p:cNvPr id="20" name="Graphic 19" descr="Network outline">
            <a:extLst>
              <a:ext uri="{FF2B5EF4-FFF2-40B4-BE49-F238E27FC236}">
                <a16:creationId xmlns:a16="http://schemas.microsoft.com/office/drawing/2014/main" id="{71C1B039-CC7D-CA67-5F54-D49EC09C1C2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60176" y="4453025"/>
            <a:ext cx="493981" cy="441801"/>
          </a:xfrm>
          <a:prstGeom prst="rect">
            <a:avLst/>
          </a:prstGeom>
        </p:spPr>
      </p:pic>
      <p:sp>
        <p:nvSpPr>
          <p:cNvPr id="21" name="Tytuł 3">
            <a:extLst>
              <a:ext uri="{FF2B5EF4-FFF2-40B4-BE49-F238E27FC236}">
                <a16:creationId xmlns:a16="http://schemas.microsoft.com/office/drawing/2014/main" id="{D821DC48-3E8D-C745-3E73-F0FA2BCE0718}"/>
              </a:ext>
            </a:extLst>
          </p:cNvPr>
          <p:cNvSpPr txBox="1">
            <a:spLocks/>
          </p:cNvSpPr>
          <p:nvPr/>
        </p:nvSpPr>
        <p:spPr>
          <a:xfrm>
            <a:off x="5322099" y="3296614"/>
            <a:ext cx="982734" cy="28484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rgbClr val="15A9E1"/>
                </a:solidFill>
                <a:latin typeface="Arial" panose="020B0604020202020204" pitchFamily="34" charset="0"/>
                <a:ea typeface="+mj-ea"/>
                <a:cs typeface="Arial" panose="020B0604020202020204" pitchFamily="34" charset="0"/>
              </a:defRPr>
            </a:lvl1pPr>
          </a:lstStyle>
          <a:p>
            <a:pPr algn="ctr"/>
            <a:r>
              <a:rPr lang="pl-PL" sz="700" noProof="1">
                <a:solidFill>
                  <a:schemeClr val="accent2"/>
                </a:solidFill>
                <a:latin typeface="Montserrat Medium" pitchFamily="2" charset="77"/>
              </a:rPr>
              <a:t>Low-code platform</a:t>
            </a:r>
            <a:endParaRPr lang="en-US" sz="700" noProof="1">
              <a:solidFill>
                <a:schemeClr val="accent2"/>
              </a:solidFill>
              <a:latin typeface="Montserrat Medium" pitchFamily="2" charset="77"/>
            </a:endParaRPr>
          </a:p>
        </p:txBody>
      </p:sp>
      <p:pic>
        <p:nvPicPr>
          <p:cNvPr id="22" name="Graphic 21">
            <a:extLst>
              <a:ext uri="{FF2B5EF4-FFF2-40B4-BE49-F238E27FC236}">
                <a16:creationId xmlns:a16="http://schemas.microsoft.com/office/drawing/2014/main" id="{45A8BA27-52C5-7F21-C579-913376329B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40885" y="2836519"/>
            <a:ext cx="596215" cy="533236"/>
          </a:xfrm>
          <a:prstGeom prst="rect">
            <a:avLst/>
          </a:prstGeom>
        </p:spPr>
      </p:pic>
      <p:grpSp>
        <p:nvGrpSpPr>
          <p:cNvPr id="23" name="Group 22">
            <a:extLst>
              <a:ext uri="{FF2B5EF4-FFF2-40B4-BE49-F238E27FC236}">
                <a16:creationId xmlns:a16="http://schemas.microsoft.com/office/drawing/2014/main" id="{5F6B9DBF-4644-C5C8-8BBA-1BDEEB60DF38}"/>
              </a:ext>
            </a:extLst>
          </p:cNvPr>
          <p:cNvGrpSpPr/>
          <p:nvPr/>
        </p:nvGrpSpPr>
        <p:grpSpPr>
          <a:xfrm>
            <a:off x="6608362" y="4569330"/>
            <a:ext cx="461231" cy="266321"/>
            <a:chOff x="4009432" y="4064576"/>
            <a:chExt cx="536039" cy="346835"/>
          </a:xfrm>
        </p:grpSpPr>
        <p:sp>
          <p:nvSpPr>
            <p:cNvPr id="24" name="Chevron 32">
              <a:extLst>
                <a:ext uri="{FF2B5EF4-FFF2-40B4-BE49-F238E27FC236}">
                  <a16:creationId xmlns:a16="http://schemas.microsoft.com/office/drawing/2014/main" id="{7076A070-37AD-99CA-A5C0-E02E77FBCA1B}"/>
                </a:ext>
              </a:extLst>
            </p:cNvPr>
            <p:cNvSpPr/>
            <p:nvPr/>
          </p:nvSpPr>
          <p:spPr>
            <a:xfrm>
              <a:off x="4215645" y="4269836"/>
              <a:ext cx="329826" cy="141575"/>
            </a:xfrm>
            <a:prstGeom prst="chevron">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solidFill>
                  <a:schemeClr val="accent2"/>
                </a:solidFill>
              </a:endParaRPr>
            </a:p>
          </p:txBody>
        </p:sp>
        <p:sp>
          <p:nvSpPr>
            <p:cNvPr id="25" name="Chevron 33">
              <a:extLst>
                <a:ext uri="{FF2B5EF4-FFF2-40B4-BE49-F238E27FC236}">
                  <a16:creationId xmlns:a16="http://schemas.microsoft.com/office/drawing/2014/main" id="{BA8B5101-A32E-2306-7002-9D1E1382A587}"/>
                </a:ext>
              </a:extLst>
            </p:cNvPr>
            <p:cNvSpPr/>
            <p:nvPr/>
          </p:nvSpPr>
          <p:spPr>
            <a:xfrm>
              <a:off x="4009432" y="4064576"/>
              <a:ext cx="329826" cy="141575"/>
            </a:xfrm>
            <a:prstGeom prst="chevron">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solidFill>
                  <a:schemeClr val="accent2"/>
                </a:solidFill>
              </a:endParaRPr>
            </a:p>
          </p:txBody>
        </p:sp>
      </p:grpSp>
      <p:sp>
        <p:nvSpPr>
          <p:cNvPr id="26" name="Oval 25">
            <a:extLst>
              <a:ext uri="{FF2B5EF4-FFF2-40B4-BE49-F238E27FC236}">
                <a16:creationId xmlns:a16="http://schemas.microsoft.com/office/drawing/2014/main" id="{19EB84B6-6412-555B-F70B-96B1AF59427C}"/>
              </a:ext>
            </a:extLst>
          </p:cNvPr>
          <p:cNvSpPr/>
          <p:nvPr/>
        </p:nvSpPr>
        <p:spPr>
          <a:xfrm>
            <a:off x="6615234" y="3715860"/>
            <a:ext cx="340250" cy="303639"/>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27" name="Oval 26">
            <a:extLst>
              <a:ext uri="{FF2B5EF4-FFF2-40B4-BE49-F238E27FC236}">
                <a16:creationId xmlns:a16="http://schemas.microsoft.com/office/drawing/2014/main" id="{A487709A-39CF-CF8C-BACE-80F547F2CED8}"/>
              </a:ext>
            </a:extLst>
          </p:cNvPr>
          <p:cNvSpPr/>
          <p:nvPr/>
        </p:nvSpPr>
        <p:spPr>
          <a:xfrm>
            <a:off x="4579252" y="3715860"/>
            <a:ext cx="340250" cy="303639"/>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28" name="Oval 27">
            <a:extLst>
              <a:ext uri="{FF2B5EF4-FFF2-40B4-BE49-F238E27FC236}">
                <a16:creationId xmlns:a16="http://schemas.microsoft.com/office/drawing/2014/main" id="{D5AD0CA5-7938-618A-11C1-7ACA40552C0F}"/>
              </a:ext>
            </a:extLst>
          </p:cNvPr>
          <p:cNvSpPr/>
          <p:nvPr/>
        </p:nvSpPr>
        <p:spPr>
          <a:xfrm>
            <a:off x="5591440" y="5047554"/>
            <a:ext cx="340250" cy="303639"/>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29" name="Rectangle 28">
            <a:extLst>
              <a:ext uri="{FF2B5EF4-FFF2-40B4-BE49-F238E27FC236}">
                <a16:creationId xmlns:a16="http://schemas.microsoft.com/office/drawing/2014/main" id="{6BCFACA3-7EFD-D0D1-9ADC-5502112298FD}"/>
              </a:ext>
            </a:extLst>
          </p:cNvPr>
          <p:cNvSpPr/>
          <p:nvPr/>
        </p:nvSpPr>
        <p:spPr>
          <a:xfrm>
            <a:off x="6654885" y="3679134"/>
            <a:ext cx="331108" cy="351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L" sz="2000" dirty="0">
                <a:solidFill>
                  <a:schemeClr val="tx2"/>
                </a:solidFill>
                <a:latin typeface="Roboto Light" panose="02000000000000000000" pitchFamily="2" charset="0"/>
                <a:ea typeface="Roboto Light" panose="02000000000000000000" pitchFamily="2" charset="0"/>
                <a:cs typeface="Arial" panose="020B0604020202020204" pitchFamily="34" charset="0"/>
              </a:rPr>
              <a:t>+</a:t>
            </a:r>
          </a:p>
        </p:txBody>
      </p:sp>
      <p:sp>
        <p:nvSpPr>
          <p:cNvPr id="30" name="Rectangle 29">
            <a:extLst>
              <a:ext uri="{FF2B5EF4-FFF2-40B4-BE49-F238E27FC236}">
                <a16:creationId xmlns:a16="http://schemas.microsoft.com/office/drawing/2014/main" id="{96EC501F-ADCA-0CF2-559E-9CAA4649E914}"/>
              </a:ext>
            </a:extLst>
          </p:cNvPr>
          <p:cNvSpPr/>
          <p:nvPr/>
        </p:nvSpPr>
        <p:spPr>
          <a:xfrm>
            <a:off x="5627884" y="5044778"/>
            <a:ext cx="331108" cy="351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L" sz="2000" dirty="0">
                <a:solidFill>
                  <a:schemeClr val="tx2"/>
                </a:solidFill>
                <a:latin typeface="Roboto Light" panose="02000000000000000000" pitchFamily="2" charset="0"/>
                <a:ea typeface="Roboto Light" panose="02000000000000000000" pitchFamily="2" charset="0"/>
                <a:cs typeface="Arial" panose="020B0604020202020204" pitchFamily="34" charset="0"/>
              </a:rPr>
              <a:t>+</a:t>
            </a:r>
          </a:p>
        </p:txBody>
      </p:sp>
      <p:sp>
        <p:nvSpPr>
          <p:cNvPr id="31" name="Rectangle 30">
            <a:extLst>
              <a:ext uri="{FF2B5EF4-FFF2-40B4-BE49-F238E27FC236}">
                <a16:creationId xmlns:a16="http://schemas.microsoft.com/office/drawing/2014/main" id="{0645FFF0-ED28-FB74-3E88-A250B7618C16}"/>
              </a:ext>
            </a:extLst>
          </p:cNvPr>
          <p:cNvSpPr/>
          <p:nvPr/>
        </p:nvSpPr>
        <p:spPr>
          <a:xfrm>
            <a:off x="4585573" y="3679134"/>
            <a:ext cx="331108" cy="351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L" sz="2000" dirty="0">
                <a:solidFill>
                  <a:schemeClr val="tx2"/>
                </a:solidFill>
                <a:latin typeface="Roboto Light" panose="02000000000000000000" pitchFamily="2" charset="0"/>
                <a:ea typeface="Roboto Light" panose="02000000000000000000" pitchFamily="2" charset="0"/>
                <a:cs typeface="Arial" panose="020B0604020202020204" pitchFamily="34" charset="0"/>
              </a:rPr>
              <a:t>+</a:t>
            </a:r>
          </a:p>
        </p:txBody>
      </p:sp>
      <p:pic>
        <p:nvPicPr>
          <p:cNvPr id="32" name="Graphic 31">
            <a:extLst>
              <a:ext uri="{FF2B5EF4-FFF2-40B4-BE49-F238E27FC236}">
                <a16:creationId xmlns:a16="http://schemas.microsoft.com/office/drawing/2014/main" id="{4F4135A0-5545-5C2F-AC3A-F87DBBE4CBD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37796" y="3858626"/>
            <a:ext cx="741409" cy="1116869"/>
          </a:xfrm>
          <a:prstGeom prst="rect">
            <a:avLst/>
          </a:prstGeom>
        </p:spPr>
      </p:pic>
    </p:spTree>
    <p:extLst>
      <p:ext uri="{BB962C8B-B14F-4D97-AF65-F5344CB8AC3E}">
        <p14:creationId xmlns:p14="http://schemas.microsoft.com/office/powerpoint/2010/main" val="1631511501"/>
      </p:ext>
    </p:extLst>
  </p:cSld>
  <p:clrMapOvr>
    <a:masterClrMapping/>
  </p:clrMapOvr>
  <p:transition spd="med">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53A4B80-CC41-0F40-9DBB-4C2E7C1190D1}"/>
              </a:ext>
            </a:extLst>
          </p:cNvPr>
          <p:cNvSpPr>
            <a:spLocks noGrp="1"/>
          </p:cNvSpPr>
          <p:nvPr>
            <p:ph type="title"/>
          </p:nvPr>
        </p:nvSpPr>
        <p:spPr>
          <a:xfrm>
            <a:off x="1223317" y="2452873"/>
            <a:ext cx="7615883" cy="818605"/>
          </a:xfrm>
        </p:spPr>
        <p:txBody>
          <a:bodyPr/>
          <a:lstStyle/>
          <a:p>
            <a:r>
              <a:rPr lang="en-GB" b="1" i="0" cap="all" dirty="0">
                <a:solidFill>
                  <a:srgbClr val="141635"/>
                </a:solidFill>
                <a:effectLst/>
                <a:latin typeface="Montserrat" panose="00000500000000000000" pitchFamily="2" charset="-18"/>
              </a:rPr>
              <a:t>DISCOVER OUR </a:t>
            </a:r>
            <a:br>
              <a:rPr lang="pl-PL" b="1" i="0" cap="all" dirty="0">
                <a:solidFill>
                  <a:srgbClr val="141635"/>
                </a:solidFill>
                <a:effectLst/>
                <a:latin typeface="Montserrat" panose="00000500000000000000" pitchFamily="2" charset="-18"/>
              </a:rPr>
            </a:br>
            <a:r>
              <a:rPr lang="en-GB" b="1" i="0" cap="all" dirty="0">
                <a:solidFill>
                  <a:srgbClr val="141635"/>
                </a:solidFill>
                <a:effectLst/>
                <a:latin typeface="Montserrat" panose="00000500000000000000" pitchFamily="2" charset="-18"/>
              </a:rPr>
              <a:t>CAPABILITIES</a:t>
            </a:r>
            <a:endParaRPr lang="en-PL" dirty="0"/>
          </a:p>
        </p:txBody>
      </p:sp>
    </p:spTree>
    <p:extLst>
      <p:ext uri="{BB962C8B-B14F-4D97-AF65-F5344CB8AC3E}">
        <p14:creationId xmlns:p14="http://schemas.microsoft.com/office/powerpoint/2010/main" val="809583054"/>
      </p:ext>
    </p:extLst>
  </p:cSld>
  <p:clrMapOvr>
    <a:masterClrMapping/>
  </p:clrMapOvr>
  <p:transition spd="med">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8C4E7187-6A24-8B42-AB9D-E3ED61046FB3}"/>
              </a:ext>
            </a:extLst>
          </p:cNvPr>
          <p:cNvSpPr>
            <a:spLocks noGrp="1"/>
          </p:cNvSpPr>
          <p:nvPr>
            <p:ph type="title"/>
          </p:nvPr>
        </p:nvSpPr>
        <p:spPr>
          <a:xfrm>
            <a:off x="6307197" y="1011414"/>
            <a:ext cx="4770577" cy="877281"/>
          </a:xfrm>
        </p:spPr>
        <p:txBody>
          <a:bodyPr/>
          <a:lstStyle/>
          <a:p>
            <a:r>
              <a:rPr lang="en-US" sz="2800" dirty="0">
                <a:solidFill>
                  <a:schemeClr val="accent2"/>
                </a:solidFill>
              </a:rPr>
              <a:t>0</a:t>
            </a:r>
            <a:r>
              <a:rPr lang="pl-PL" sz="2800" dirty="0">
                <a:solidFill>
                  <a:schemeClr val="accent2"/>
                </a:solidFill>
              </a:rPr>
              <a:t>1</a:t>
            </a:r>
            <a:r>
              <a:rPr lang="en-US" sz="2800" dirty="0">
                <a:solidFill>
                  <a:schemeClr val="accent2"/>
                </a:solidFill>
              </a:rPr>
              <a:t>. </a:t>
            </a:r>
            <a:r>
              <a:rPr lang="en-GB" sz="2800" dirty="0"/>
              <a:t>ERP applications builder with low-code philosophy</a:t>
            </a:r>
            <a:endParaRPr lang="en-US" sz="2800" dirty="0"/>
          </a:p>
        </p:txBody>
      </p:sp>
      <p:sp>
        <p:nvSpPr>
          <p:cNvPr id="4" name="Symbol zastępczy zawartości 3">
            <a:extLst>
              <a:ext uri="{FF2B5EF4-FFF2-40B4-BE49-F238E27FC236}">
                <a16:creationId xmlns:a16="http://schemas.microsoft.com/office/drawing/2014/main" id="{70CC3267-60AC-FD45-B6CE-A01F4765A502}"/>
              </a:ext>
            </a:extLst>
          </p:cNvPr>
          <p:cNvSpPr>
            <a:spLocks noGrp="1"/>
          </p:cNvSpPr>
          <p:nvPr>
            <p:ph idx="1"/>
          </p:nvPr>
        </p:nvSpPr>
        <p:spPr>
          <a:xfrm>
            <a:off x="6307197" y="2504756"/>
            <a:ext cx="4770577" cy="2447233"/>
          </a:xfrm>
        </p:spPr>
        <p:txBody>
          <a:bodyPr>
            <a:noAutofit/>
          </a:bodyPr>
          <a:lstStyle/>
          <a:p>
            <a:pPr algn="l"/>
            <a:r>
              <a:rPr lang="en-GB" b="0" i="0" dirty="0">
                <a:solidFill>
                  <a:srgbClr val="2E384D"/>
                </a:solidFill>
                <a:effectLst/>
                <a:latin typeface="Roboto" panose="02000000000000000000" pitchFamily="2" charset="0"/>
              </a:rPr>
              <a:t>In low-code platform, all applications are created in a specific application designer (Novacura Flow Studio).</a:t>
            </a:r>
            <a:endParaRPr lang="pl-PL" b="0" i="0" dirty="0">
              <a:solidFill>
                <a:srgbClr val="2E384D"/>
              </a:solidFill>
              <a:effectLst/>
              <a:latin typeface="Roboto" panose="02000000000000000000" pitchFamily="2" charset="0"/>
            </a:endParaRPr>
          </a:p>
          <a:p>
            <a:pPr algn="l"/>
            <a:r>
              <a:rPr lang="pl-PL" dirty="0">
                <a:solidFill>
                  <a:srgbClr val="2E384D"/>
                </a:solidFill>
                <a:latin typeface="Roboto" panose="02000000000000000000" pitchFamily="2" charset="0"/>
              </a:rPr>
              <a:t>D</a:t>
            </a:r>
            <a:r>
              <a:rPr lang="en-GB" b="0" i="0" dirty="0" err="1">
                <a:solidFill>
                  <a:srgbClr val="2E384D"/>
                </a:solidFill>
                <a:effectLst/>
                <a:latin typeface="Roboto" panose="02000000000000000000" pitchFamily="2" charset="0"/>
              </a:rPr>
              <a:t>esigners</a:t>
            </a:r>
            <a:r>
              <a:rPr lang="en-GB" b="0" i="0" dirty="0">
                <a:solidFill>
                  <a:srgbClr val="2E384D"/>
                </a:solidFill>
                <a:effectLst/>
                <a:latin typeface="Roboto" panose="02000000000000000000" pitchFamily="2" charset="0"/>
              </a:rPr>
              <a:t> </a:t>
            </a:r>
            <a:r>
              <a:rPr lang="pl-PL" dirty="0" err="1">
                <a:solidFill>
                  <a:srgbClr val="2E384D"/>
                </a:solidFill>
                <a:latin typeface="Roboto" panose="02000000000000000000" pitchFamily="2" charset="0"/>
              </a:rPr>
              <a:t>can</a:t>
            </a:r>
            <a:r>
              <a:rPr lang="pl-PL" dirty="0">
                <a:solidFill>
                  <a:srgbClr val="2E384D"/>
                </a:solidFill>
                <a:latin typeface="Roboto" panose="02000000000000000000" pitchFamily="2" charset="0"/>
              </a:rPr>
              <a:t> </a:t>
            </a:r>
            <a:r>
              <a:rPr lang="en-GB" b="1" i="0" dirty="0">
                <a:solidFill>
                  <a:srgbClr val="2E384D"/>
                </a:solidFill>
                <a:effectLst/>
                <a:latin typeface="Roboto" panose="02000000000000000000" pitchFamily="2" charset="0"/>
              </a:rPr>
              <a:t>create apps by drawing processes</a:t>
            </a:r>
            <a:r>
              <a:rPr lang="en-GB" b="0" i="0" dirty="0">
                <a:solidFill>
                  <a:srgbClr val="2E384D"/>
                </a:solidFill>
                <a:effectLst/>
                <a:latin typeface="Roboto" panose="02000000000000000000" pitchFamily="2" charset="0"/>
              </a:rPr>
              <a:t> supported by the application. </a:t>
            </a:r>
            <a:endParaRPr lang="pl-PL" b="0" i="0" dirty="0">
              <a:solidFill>
                <a:srgbClr val="2E384D"/>
              </a:solidFill>
              <a:effectLst/>
              <a:latin typeface="Roboto" panose="02000000000000000000" pitchFamily="2" charset="0"/>
            </a:endParaRPr>
          </a:p>
          <a:p>
            <a:pPr algn="l"/>
            <a:r>
              <a:rPr lang="pl-PL" b="0" i="0" dirty="0">
                <a:solidFill>
                  <a:srgbClr val="2E384D"/>
                </a:solidFill>
                <a:effectLst/>
                <a:latin typeface="Roboto" panose="02000000000000000000" pitchFamily="2" charset="0"/>
              </a:rPr>
              <a:t>D</a:t>
            </a:r>
            <a:r>
              <a:rPr lang="en-GB" b="0" i="0" dirty="0" err="1">
                <a:solidFill>
                  <a:srgbClr val="2E384D"/>
                </a:solidFill>
                <a:effectLst/>
                <a:latin typeface="Roboto" panose="02000000000000000000" pitchFamily="2" charset="0"/>
              </a:rPr>
              <a:t>esigners</a:t>
            </a:r>
            <a:r>
              <a:rPr lang="en-GB" b="0" i="0" dirty="0">
                <a:solidFill>
                  <a:srgbClr val="2E384D"/>
                </a:solidFill>
                <a:effectLst/>
                <a:latin typeface="Roboto" panose="02000000000000000000" pitchFamily="2" charset="0"/>
              </a:rPr>
              <a:t> can also easily communicate with the ERP system by using a dedicated ERP connector. Then, </a:t>
            </a:r>
            <a:r>
              <a:rPr lang="en-GB" b="1" i="0" dirty="0">
                <a:solidFill>
                  <a:srgbClr val="2E384D"/>
                </a:solidFill>
                <a:effectLst/>
                <a:latin typeface="Roboto" panose="02000000000000000000" pitchFamily="2" charset="0"/>
              </a:rPr>
              <a:t>with just one click, they can publish</a:t>
            </a:r>
            <a:r>
              <a:rPr lang="en-GB" b="0" i="0" dirty="0">
                <a:solidFill>
                  <a:srgbClr val="2E384D"/>
                </a:solidFill>
                <a:effectLst/>
                <a:latin typeface="Roboto" panose="02000000000000000000" pitchFamily="2" charset="0"/>
              </a:rPr>
              <a:t> the application for the end-users so that users can </a:t>
            </a:r>
            <a:r>
              <a:rPr lang="en-GB" b="1" i="0" dirty="0">
                <a:solidFill>
                  <a:srgbClr val="2E384D"/>
                </a:solidFill>
                <a:effectLst/>
                <a:latin typeface="Roboto" panose="02000000000000000000" pitchFamily="2" charset="0"/>
              </a:rPr>
              <a:t>use it on various devices</a:t>
            </a:r>
            <a:r>
              <a:rPr lang="en-GB" b="0" i="0" dirty="0">
                <a:solidFill>
                  <a:srgbClr val="2E384D"/>
                </a:solidFill>
                <a:effectLst/>
                <a:latin typeface="Roboto" panose="02000000000000000000" pitchFamily="2" charset="0"/>
              </a:rPr>
              <a:t>.</a:t>
            </a:r>
            <a:endParaRPr lang="pl-PL" b="0" i="0" dirty="0">
              <a:solidFill>
                <a:srgbClr val="4C5166"/>
              </a:solidFill>
              <a:effectLst/>
              <a:latin typeface="Roboto" panose="02000000000000000000" pitchFamily="2" charset="0"/>
            </a:endParaRPr>
          </a:p>
        </p:txBody>
      </p:sp>
      <p:sp>
        <p:nvSpPr>
          <p:cNvPr id="5" name="Symbol zastępczy numeru slajdu 4">
            <a:extLst>
              <a:ext uri="{FF2B5EF4-FFF2-40B4-BE49-F238E27FC236}">
                <a16:creationId xmlns:a16="http://schemas.microsoft.com/office/drawing/2014/main" id="{D903F02C-99CB-8B49-8396-EE65EEEBF47E}"/>
              </a:ext>
            </a:extLst>
          </p:cNvPr>
          <p:cNvSpPr>
            <a:spLocks noGrp="1"/>
          </p:cNvSpPr>
          <p:nvPr>
            <p:ph type="sldNum" sz="quarter" idx="4"/>
          </p:nvPr>
        </p:nvSpPr>
        <p:spPr/>
        <p:txBody>
          <a:bodyPr/>
          <a:lstStyle/>
          <a:p>
            <a:fld id="{D8D877B3-D348-4611-9BDB-C5374591D951}" type="slidenum">
              <a:rPr lang="en-US" smtClean="0"/>
              <a:pPr/>
              <a:t>5</a:t>
            </a:fld>
            <a:endParaRPr lang="en-US" dirty="0"/>
          </a:p>
        </p:txBody>
      </p:sp>
      <p:pic>
        <p:nvPicPr>
          <p:cNvPr id="20" name="Picture 19">
            <a:extLst>
              <a:ext uri="{FF2B5EF4-FFF2-40B4-BE49-F238E27FC236}">
                <a16:creationId xmlns:a16="http://schemas.microsoft.com/office/drawing/2014/main" id="{4E53A804-8D54-0037-FA75-BC5E6AAFCF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443" t="13118" r="33692" b="34828"/>
          <a:stretch/>
        </p:blipFill>
        <p:spPr bwMode="auto">
          <a:xfrm>
            <a:off x="1057906" y="2750999"/>
            <a:ext cx="3023455" cy="1717109"/>
          </a:xfrm>
          <a:prstGeom prst="rect">
            <a:avLst/>
          </a:prstGeom>
          <a:noFill/>
          <a:ln w="57150">
            <a:solidFill>
              <a:schemeClr val="bg1"/>
            </a:solidFill>
            <a:miter lim="800000"/>
            <a:headEnd/>
            <a:tailEnd/>
          </a:ln>
          <a:effectLst>
            <a:outerShdw blurRad="304800" algn="ctr" rotWithShape="0">
              <a:schemeClr val="accent4">
                <a:lumMod val="10000"/>
                <a:alpha val="14000"/>
              </a:schemeClr>
            </a:outerShdw>
          </a:effectLst>
          <a:extLst>
            <a:ext uri="{909E8E84-426E-40DD-AFC4-6F175D3DCCD1}">
              <a14:hiddenFill xmlns:a14="http://schemas.microsoft.com/office/drawing/2010/main">
                <a:solidFill>
                  <a:srgbClr val="FFFFFF"/>
                </a:solidFill>
              </a14:hiddenFill>
            </a:ext>
          </a:extLst>
        </p:spPr>
      </p:pic>
      <p:grpSp>
        <p:nvGrpSpPr>
          <p:cNvPr id="21" name="Group 20">
            <a:extLst>
              <a:ext uri="{FF2B5EF4-FFF2-40B4-BE49-F238E27FC236}">
                <a16:creationId xmlns:a16="http://schemas.microsoft.com/office/drawing/2014/main" id="{0286A859-CA12-780C-FDF2-DADADE38B72C}"/>
              </a:ext>
            </a:extLst>
          </p:cNvPr>
          <p:cNvGrpSpPr/>
          <p:nvPr/>
        </p:nvGrpSpPr>
        <p:grpSpPr>
          <a:xfrm>
            <a:off x="4513579" y="2329452"/>
            <a:ext cx="1177945" cy="2482207"/>
            <a:chOff x="4734044" y="452113"/>
            <a:chExt cx="2821115" cy="6001556"/>
          </a:xfrm>
        </p:grpSpPr>
        <p:sp>
          <p:nvSpPr>
            <p:cNvPr id="22" name="Picture Placeholder 4">
              <a:extLst>
                <a:ext uri="{FF2B5EF4-FFF2-40B4-BE49-F238E27FC236}">
                  <a16:creationId xmlns:a16="http://schemas.microsoft.com/office/drawing/2014/main" id="{5A43E8C9-382F-F7C7-B5BC-78294F729536}"/>
                </a:ext>
              </a:extLst>
            </p:cNvPr>
            <p:cNvSpPr txBox="1">
              <a:spLocks/>
            </p:cNvSpPr>
            <p:nvPr/>
          </p:nvSpPr>
          <p:spPr>
            <a:xfrm>
              <a:off x="4734044" y="452113"/>
              <a:ext cx="2805267" cy="6001556"/>
            </a:xfrm>
            <a:prstGeom prst="rect">
              <a:avLst/>
            </a:prstGeom>
            <a:solidFill>
              <a:schemeClr val="bg1"/>
            </a:solidFill>
          </p:spPr>
          <p:txBody>
            <a:bodyPr anchor="ctr">
              <a:normAutofit/>
            </a:bodyPr>
            <a:lstStyle>
              <a:lvl1pPr marL="0" indent="0" algn="ctr" defTabSz="914318" rtl="0" eaLnBrk="1" latinLnBrk="0" hangingPunct="1">
                <a:lnSpc>
                  <a:spcPct val="120000"/>
                </a:lnSpc>
                <a:spcBef>
                  <a:spcPts val="1000"/>
                </a:spcBef>
                <a:buFont typeface="Arial" panose="020B0604020202020204" pitchFamily="34" charset="0"/>
                <a:buNone/>
                <a:defRPr sz="1000" b="1" kern="1200" baseline="0">
                  <a:solidFill>
                    <a:schemeClr val="tx1"/>
                  </a:solidFill>
                  <a:latin typeface="+mn-lt"/>
                  <a:ea typeface="+mn-ea"/>
                  <a:cs typeface="+mn-cs"/>
                </a:defRPr>
              </a:lvl1pPr>
              <a:lvl2pPr marL="0" indent="0" algn="l" defTabSz="914318" rtl="0" eaLnBrk="1" latinLnBrk="0" hangingPunct="1">
                <a:lnSpc>
                  <a:spcPct val="120000"/>
                </a:lnSpc>
                <a:spcBef>
                  <a:spcPts val="499"/>
                </a:spcBef>
                <a:buFont typeface="Arial" panose="020B0604020202020204" pitchFamily="34" charset="0"/>
                <a:buNone/>
                <a:defRPr sz="1800" kern="1200">
                  <a:solidFill>
                    <a:schemeClr val="tx1"/>
                  </a:solidFill>
                  <a:latin typeface="+mn-lt"/>
                  <a:ea typeface="+mn-ea"/>
                  <a:cs typeface="+mn-cs"/>
                </a:defRPr>
              </a:lvl2pPr>
              <a:lvl3pPr marL="0" indent="0" algn="l" defTabSz="914318" rtl="0" eaLnBrk="1" latinLnBrk="0" hangingPunct="1">
                <a:lnSpc>
                  <a:spcPct val="120000"/>
                </a:lnSpc>
                <a:spcBef>
                  <a:spcPts val="499"/>
                </a:spcBef>
                <a:buFont typeface="Arial" panose="020B0604020202020204" pitchFamily="34" charset="0"/>
                <a:buNone/>
                <a:defRPr sz="1200" kern="1200">
                  <a:solidFill>
                    <a:schemeClr val="tx1"/>
                  </a:solidFill>
                  <a:latin typeface="+mn-lt"/>
                  <a:ea typeface="+mn-ea"/>
                  <a:cs typeface="+mn-cs"/>
                </a:defRPr>
              </a:lvl3pPr>
              <a:lvl4pPr marL="0" indent="0" algn="l" defTabSz="914318" rtl="0" eaLnBrk="1" latinLnBrk="0" hangingPunct="1">
                <a:lnSpc>
                  <a:spcPct val="120000"/>
                </a:lnSpc>
                <a:spcBef>
                  <a:spcPts val="499"/>
                </a:spcBef>
                <a:buFont typeface="Arial" panose="020B0604020202020204" pitchFamily="34" charset="0"/>
                <a:buNone/>
                <a:defRPr sz="1000" kern="1200">
                  <a:solidFill>
                    <a:schemeClr val="tx1">
                      <a:alpha val="70000"/>
                    </a:schemeClr>
                  </a:solidFill>
                  <a:latin typeface="+mn-lt"/>
                  <a:ea typeface="+mn-ea"/>
                  <a:cs typeface="+mn-cs"/>
                </a:defRPr>
              </a:lvl4pPr>
              <a:lvl5pPr marL="0" indent="0" algn="l" defTabSz="914318" rtl="0" eaLnBrk="1" latinLnBrk="0" hangingPunct="1">
                <a:lnSpc>
                  <a:spcPct val="120000"/>
                </a:lnSpc>
                <a:spcBef>
                  <a:spcPts val="499"/>
                </a:spcBef>
                <a:buFont typeface="Arial" panose="020B0604020202020204" pitchFamily="34" charset="0"/>
                <a:buNone/>
                <a:defRPr sz="1000" kern="1200" baseline="0">
                  <a:solidFill>
                    <a:schemeClr val="tx1">
                      <a:alpha val="50000"/>
                    </a:schemeClr>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r>
                <a:rPr lang="en-US" dirty="0"/>
                <a:t>Image</a:t>
              </a:r>
            </a:p>
          </p:txBody>
        </p:sp>
        <p:pic>
          <p:nvPicPr>
            <p:cNvPr id="23" name="Picture 22" descr="Graphical user interface&#10;&#10;Description automatically generated with low confidence">
              <a:extLst>
                <a:ext uri="{FF2B5EF4-FFF2-40B4-BE49-F238E27FC236}">
                  <a16:creationId xmlns:a16="http://schemas.microsoft.com/office/drawing/2014/main" id="{CD47BEE6-6EE3-373F-3CB7-6B862A3A2136}"/>
                </a:ext>
              </a:extLst>
            </p:cNvPr>
            <p:cNvPicPr>
              <a:picLocks noChangeAspect="1"/>
            </p:cNvPicPr>
            <p:nvPr/>
          </p:nvPicPr>
          <p:blipFill rotWithShape="1">
            <a:blip r:embed="rId4">
              <a:extLst>
                <a:ext uri="{28A0092B-C50C-407E-A947-70E740481C1C}">
                  <a14:useLocalDpi xmlns:a14="http://schemas.microsoft.com/office/drawing/2010/main" val="0"/>
                </a:ext>
              </a:extLst>
            </a:blip>
            <a:srcRect b="5316"/>
            <a:stretch/>
          </p:blipFill>
          <p:spPr>
            <a:xfrm>
              <a:off x="4736025" y="718804"/>
              <a:ext cx="2819134" cy="5645768"/>
            </a:xfrm>
            <a:prstGeom prst="rect">
              <a:avLst/>
            </a:prstGeom>
          </p:spPr>
        </p:pic>
        <p:sp>
          <p:nvSpPr>
            <p:cNvPr id="24" name="Rectangle 23">
              <a:extLst>
                <a:ext uri="{FF2B5EF4-FFF2-40B4-BE49-F238E27FC236}">
                  <a16:creationId xmlns:a16="http://schemas.microsoft.com/office/drawing/2014/main" id="{F40272BB-29C0-A5FC-A91F-B0112010BDCA}"/>
                </a:ext>
              </a:extLst>
            </p:cNvPr>
            <p:cNvSpPr/>
            <p:nvPr/>
          </p:nvSpPr>
          <p:spPr>
            <a:xfrm>
              <a:off x="4734044" y="452113"/>
              <a:ext cx="2805267" cy="274601"/>
            </a:xfrm>
            <a:prstGeom prst="rect">
              <a:avLst/>
            </a:prstGeom>
            <a:solidFill>
              <a:srgbClr val="0EB9E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45EF09DF-9812-70AD-C2E2-D2023D87FF62}"/>
                </a:ext>
              </a:extLst>
            </p:cNvPr>
            <p:cNvGrpSpPr/>
            <p:nvPr/>
          </p:nvGrpSpPr>
          <p:grpSpPr>
            <a:xfrm>
              <a:off x="6920283" y="530082"/>
              <a:ext cx="479527" cy="169056"/>
              <a:chOff x="7274610" y="1488940"/>
              <a:chExt cx="550882" cy="194212"/>
            </a:xfrm>
            <a:solidFill>
              <a:schemeClr val="bg1"/>
            </a:solidFill>
          </p:grpSpPr>
          <p:pic>
            <p:nvPicPr>
              <p:cNvPr id="27" name="Graphic 26" descr="Signal with solid fill">
                <a:extLst>
                  <a:ext uri="{FF2B5EF4-FFF2-40B4-BE49-F238E27FC236}">
                    <a16:creationId xmlns:a16="http://schemas.microsoft.com/office/drawing/2014/main" id="{A859B45B-621E-41CA-6B1E-03AFA0CB59D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74610" y="1528554"/>
                <a:ext cx="194212" cy="114987"/>
              </a:xfrm>
              <a:prstGeom prst="rect">
                <a:avLst/>
              </a:prstGeom>
            </p:spPr>
          </p:pic>
          <p:pic>
            <p:nvPicPr>
              <p:cNvPr id="28" name="Graphic 27" descr="Full battery with solid fill">
                <a:extLst>
                  <a:ext uri="{FF2B5EF4-FFF2-40B4-BE49-F238E27FC236}">
                    <a16:creationId xmlns:a16="http://schemas.microsoft.com/office/drawing/2014/main" id="{4EF35201-3A6F-1A9D-AAD2-AF89FD23754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61089" y="1501728"/>
                <a:ext cx="164403" cy="164403"/>
              </a:xfrm>
              <a:prstGeom prst="rect">
                <a:avLst/>
              </a:prstGeom>
            </p:spPr>
          </p:pic>
          <p:pic>
            <p:nvPicPr>
              <p:cNvPr id="29" name="Graphic 28" descr="Wi-Fi with solid fill">
                <a:extLst>
                  <a:ext uri="{FF2B5EF4-FFF2-40B4-BE49-F238E27FC236}">
                    <a16:creationId xmlns:a16="http://schemas.microsoft.com/office/drawing/2014/main" id="{3C1FA1E6-8313-0DF5-7945-2C1160A9BFA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60440" y="1488940"/>
                <a:ext cx="194212" cy="194212"/>
              </a:xfrm>
              <a:prstGeom prst="rect">
                <a:avLst/>
              </a:prstGeom>
            </p:spPr>
          </p:pic>
        </p:grpSp>
        <p:sp>
          <p:nvSpPr>
            <p:cNvPr id="26" name="TextBox 25">
              <a:extLst>
                <a:ext uri="{FF2B5EF4-FFF2-40B4-BE49-F238E27FC236}">
                  <a16:creationId xmlns:a16="http://schemas.microsoft.com/office/drawing/2014/main" id="{0558918A-2989-715A-16D8-44BE7F5DB6D3}"/>
                </a:ext>
              </a:extLst>
            </p:cNvPr>
            <p:cNvSpPr txBox="1"/>
            <p:nvPr/>
          </p:nvSpPr>
          <p:spPr>
            <a:xfrm>
              <a:off x="4821214" y="509281"/>
              <a:ext cx="576129" cy="237765"/>
            </a:xfrm>
            <a:prstGeom prst="rect">
              <a:avLst/>
            </a:prstGeom>
            <a:noFill/>
          </p:spPr>
          <p:txBody>
            <a:bodyPr wrap="square" rtlCol="0">
              <a:spAutoFit/>
            </a:bodyPr>
            <a:lstStyle/>
            <a:p>
              <a:r>
                <a:rPr lang="en-US" sz="700" dirty="0">
                  <a:solidFill>
                    <a:schemeClr val="bg1"/>
                  </a:solidFill>
                  <a:latin typeface="Arial" panose="020B0604020202020204" pitchFamily="34" charset="0"/>
                  <a:cs typeface="Arial" panose="020B0604020202020204" pitchFamily="34" charset="0"/>
                </a:rPr>
                <a:t>09:09</a:t>
              </a:r>
              <a:endParaRPr lang="en-US" sz="1100" dirty="0">
                <a:solidFill>
                  <a:schemeClr val="bg1"/>
                </a:solidFill>
                <a:latin typeface="Arial" panose="020B0604020202020204" pitchFamily="34" charset="0"/>
                <a:cs typeface="Arial" panose="020B0604020202020204" pitchFamily="34" charset="0"/>
              </a:endParaRPr>
            </a:p>
          </p:txBody>
        </p:sp>
      </p:grpSp>
      <p:sp>
        <p:nvSpPr>
          <p:cNvPr id="30" name="Rectangle 29">
            <a:extLst>
              <a:ext uri="{FF2B5EF4-FFF2-40B4-BE49-F238E27FC236}">
                <a16:creationId xmlns:a16="http://schemas.microsoft.com/office/drawing/2014/main" id="{524D5741-A50B-1195-99B0-464E5F70F6D0}"/>
              </a:ext>
            </a:extLst>
          </p:cNvPr>
          <p:cNvSpPr/>
          <p:nvPr/>
        </p:nvSpPr>
        <p:spPr>
          <a:xfrm>
            <a:off x="4481014" y="2304633"/>
            <a:ext cx="58468" cy="50585"/>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Obraz 13">
            <a:extLst>
              <a:ext uri="{FF2B5EF4-FFF2-40B4-BE49-F238E27FC236}">
                <a16:creationId xmlns:a16="http://schemas.microsoft.com/office/drawing/2014/main" id="{F30F1B87-CE13-EEB0-CE29-E6C1524E2CBA}"/>
              </a:ext>
            </a:extLst>
          </p:cNvPr>
          <p:cNvPicPr>
            <a:picLocks noChangeAspect="1"/>
          </p:cNvPicPr>
          <p:nvPr/>
        </p:nvPicPr>
        <p:blipFill rotWithShape="1">
          <a:blip r:embed="rId11"/>
          <a:srcRect r="9635"/>
          <a:stretch/>
        </p:blipFill>
        <p:spPr>
          <a:xfrm>
            <a:off x="4177153" y="2019062"/>
            <a:ext cx="1918847" cy="3355707"/>
          </a:xfrm>
          <a:prstGeom prst="rect">
            <a:avLst/>
          </a:prstGeom>
        </p:spPr>
      </p:pic>
      <p:sp>
        <p:nvSpPr>
          <p:cNvPr id="32" name="Right Arrow 16">
            <a:extLst>
              <a:ext uri="{FF2B5EF4-FFF2-40B4-BE49-F238E27FC236}">
                <a16:creationId xmlns:a16="http://schemas.microsoft.com/office/drawing/2014/main" id="{9EBC8F7D-2E7A-5CA1-790E-923AEEB77A84}"/>
              </a:ext>
            </a:extLst>
          </p:cNvPr>
          <p:cNvSpPr/>
          <p:nvPr/>
        </p:nvSpPr>
        <p:spPr>
          <a:xfrm>
            <a:off x="3781069" y="3516489"/>
            <a:ext cx="560899" cy="239006"/>
          </a:xfrm>
          <a:prstGeom prst="rightArrow">
            <a:avLst>
              <a:gd name="adj1" fmla="val 37338"/>
              <a:gd name="adj2" fmla="val 65828"/>
            </a:avLst>
          </a:prstGeom>
          <a:solidFill>
            <a:schemeClr val="tx2"/>
          </a:solidFill>
          <a:ln>
            <a:noFill/>
          </a:ln>
          <a:effectLst>
            <a:outerShdw blurRad="330200" algn="ctr" rotWithShape="0">
              <a:schemeClr val="accent4">
                <a:lumMod val="10000"/>
                <a:alpha val="30022"/>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33" name="Fade To White - Right">
            <a:extLst>
              <a:ext uri="{FF2B5EF4-FFF2-40B4-BE49-F238E27FC236}">
                <a16:creationId xmlns:a16="http://schemas.microsoft.com/office/drawing/2014/main" id="{FF19C9A5-C2B5-5EEE-A3A1-F88FF1EC0764}"/>
              </a:ext>
            </a:extLst>
          </p:cNvPr>
          <p:cNvSpPr/>
          <p:nvPr/>
        </p:nvSpPr>
        <p:spPr>
          <a:xfrm flipH="1">
            <a:off x="5827115" y="2125275"/>
            <a:ext cx="268885" cy="2976704"/>
          </a:xfrm>
          <a:prstGeom prst="rect">
            <a:avLst/>
          </a:prstGeom>
          <a:gradFill>
            <a:gsLst>
              <a:gs pos="98000">
                <a:schemeClr val="bg1">
                  <a:alpha val="0"/>
                </a:schemeClr>
              </a:gs>
              <a:gs pos="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Tree>
    <p:extLst>
      <p:ext uri="{BB962C8B-B14F-4D97-AF65-F5344CB8AC3E}">
        <p14:creationId xmlns:p14="http://schemas.microsoft.com/office/powerpoint/2010/main" val="2357388439"/>
      </p:ext>
    </p:extLst>
  </p:cSld>
  <p:clrMapOvr>
    <a:masterClrMapping/>
  </p:clrMapOvr>
  <p:transition spd="med">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8C4E7187-6A24-8B42-AB9D-E3ED61046FB3}"/>
              </a:ext>
            </a:extLst>
          </p:cNvPr>
          <p:cNvSpPr>
            <a:spLocks noGrp="1"/>
          </p:cNvSpPr>
          <p:nvPr>
            <p:ph type="title"/>
          </p:nvPr>
        </p:nvSpPr>
        <p:spPr>
          <a:xfrm>
            <a:off x="1073640" y="629340"/>
            <a:ext cx="5884165" cy="877281"/>
          </a:xfrm>
        </p:spPr>
        <p:txBody>
          <a:bodyPr/>
          <a:lstStyle/>
          <a:p>
            <a:r>
              <a:rPr lang="en-US" sz="2800" dirty="0">
                <a:solidFill>
                  <a:schemeClr val="accent2"/>
                </a:solidFill>
              </a:rPr>
              <a:t>0</a:t>
            </a:r>
            <a:r>
              <a:rPr lang="pl-PL" sz="2800" dirty="0">
                <a:solidFill>
                  <a:schemeClr val="accent2"/>
                </a:solidFill>
              </a:rPr>
              <a:t>2</a:t>
            </a:r>
            <a:r>
              <a:rPr lang="en-US" sz="2800" dirty="0">
                <a:solidFill>
                  <a:schemeClr val="accent2"/>
                </a:solidFill>
              </a:rPr>
              <a:t>. </a:t>
            </a:r>
            <a:r>
              <a:rPr lang="en-GB" sz="2800" dirty="0"/>
              <a:t>User interface for every type of user</a:t>
            </a:r>
            <a:endParaRPr lang="en-US" sz="2800" dirty="0"/>
          </a:p>
        </p:txBody>
      </p:sp>
      <p:sp>
        <p:nvSpPr>
          <p:cNvPr id="5" name="Symbol zastępczy numeru slajdu 4">
            <a:extLst>
              <a:ext uri="{FF2B5EF4-FFF2-40B4-BE49-F238E27FC236}">
                <a16:creationId xmlns:a16="http://schemas.microsoft.com/office/drawing/2014/main" id="{D903F02C-99CB-8B49-8396-EE65EEEBF47E}"/>
              </a:ext>
            </a:extLst>
          </p:cNvPr>
          <p:cNvSpPr>
            <a:spLocks noGrp="1"/>
          </p:cNvSpPr>
          <p:nvPr>
            <p:ph type="sldNum" sz="quarter" idx="4"/>
          </p:nvPr>
        </p:nvSpPr>
        <p:spPr/>
        <p:txBody>
          <a:bodyPr/>
          <a:lstStyle/>
          <a:p>
            <a:fld id="{D8D877B3-D348-4611-9BDB-C5374591D951}" type="slidenum">
              <a:rPr lang="en-US" smtClean="0"/>
              <a:pPr/>
              <a:t>6</a:t>
            </a:fld>
            <a:endParaRPr lang="en-US" dirty="0"/>
          </a:p>
        </p:txBody>
      </p:sp>
      <p:sp>
        <p:nvSpPr>
          <p:cNvPr id="13" name="SIZE KEEPER - Chessboard">
            <a:extLst>
              <a:ext uri="{FF2B5EF4-FFF2-40B4-BE49-F238E27FC236}">
                <a16:creationId xmlns:a16="http://schemas.microsoft.com/office/drawing/2014/main" id="{D94C9A63-57E2-24AB-8F95-B878C126FAC5}"/>
              </a:ext>
            </a:extLst>
          </p:cNvPr>
          <p:cNvSpPr>
            <a:spLocks noChangeAspect="1"/>
          </p:cNvSpPr>
          <p:nvPr/>
        </p:nvSpPr>
        <p:spPr>
          <a:xfrm rot="5400000">
            <a:off x="1164148" y="151543"/>
            <a:ext cx="4838741" cy="61751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26" name="Symbol zastępczy zawartości 3">
            <a:extLst>
              <a:ext uri="{FF2B5EF4-FFF2-40B4-BE49-F238E27FC236}">
                <a16:creationId xmlns:a16="http://schemas.microsoft.com/office/drawing/2014/main" id="{932BC341-A2D8-6B12-97BE-23DECCB5F9DC}"/>
              </a:ext>
            </a:extLst>
          </p:cNvPr>
          <p:cNvSpPr txBox="1">
            <a:spLocks/>
          </p:cNvSpPr>
          <p:nvPr/>
        </p:nvSpPr>
        <p:spPr>
          <a:xfrm>
            <a:off x="917229" y="1894986"/>
            <a:ext cx="5515506" cy="3727884"/>
          </a:xfrm>
          <a:prstGeom prst="rect">
            <a:avLst/>
          </a:prstGeom>
        </p:spPr>
        <p:txBody>
          <a:bodyPr vert="horz" lIns="0" tIns="45720" rIns="0" bIns="45720" rtlCol="0">
            <a:noAutofit/>
          </a:bodyPr>
          <a:lstStyle>
            <a:lvl1pPr marL="28575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1pPr>
            <a:lvl2pPr marL="72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2pPr>
            <a:lvl3pPr marL="144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3pPr>
            <a:lvl4pPr marL="216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4pPr>
            <a:lvl5pPr marL="288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r>
              <a:rPr lang="en-GB" b="0" i="0" dirty="0">
                <a:solidFill>
                  <a:srgbClr val="2E384D"/>
                </a:solidFill>
                <a:effectLst/>
                <a:latin typeface="Roboto" panose="02000000000000000000" pitchFamily="2" charset="0"/>
              </a:rPr>
              <a:t>Applications created in Novacura Flow can be run on </a:t>
            </a:r>
            <a:r>
              <a:rPr lang="en-GB" b="1" i="0" dirty="0">
                <a:solidFill>
                  <a:srgbClr val="2E384D"/>
                </a:solidFill>
                <a:effectLst/>
                <a:latin typeface="Roboto" panose="02000000000000000000" pitchFamily="2" charset="0"/>
              </a:rPr>
              <a:t>any device type</a:t>
            </a:r>
            <a:r>
              <a:rPr lang="en-GB" b="0" i="0" dirty="0">
                <a:solidFill>
                  <a:srgbClr val="2E384D"/>
                </a:solidFill>
                <a:effectLst/>
                <a:latin typeface="Roboto" panose="02000000000000000000" pitchFamily="2" charset="0"/>
              </a:rPr>
              <a:t>: mobile phones, tablets, and desktops (as a web-based application).</a:t>
            </a:r>
            <a:endParaRPr lang="pl-PL" b="0" i="0" dirty="0">
              <a:solidFill>
                <a:srgbClr val="2E384D"/>
              </a:solidFill>
              <a:effectLst/>
              <a:latin typeface="Roboto" panose="02000000000000000000" pitchFamily="2" charset="0"/>
            </a:endParaRPr>
          </a:p>
          <a:p>
            <a:r>
              <a:rPr lang="en-GB" b="0" i="0" dirty="0">
                <a:solidFill>
                  <a:srgbClr val="2E384D"/>
                </a:solidFill>
                <a:effectLst/>
                <a:latin typeface="Roboto" panose="02000000000000000000" pitchFamily="2" charset="0"/>
              </a:rPr>
              <a:t>Applications can even be used on barcode scanners. Our mobile user interface is simple and </a:t>
            </a:r>
            <a:r>
              <a:rPr lang="en-GB" b="1" i="0" dirty="0">
                <a:solidFill>
                  <a:srgbClr val="2E384D"/>
                </a:solidFill>
                <a:effectLst/>
                <a:latin typeface="Roboto" panose="02000000000000000000" pitchFamily="2" charset="0"/>
              </a:rPr>
              <a:t>optimized to be clicked a thousand times per hour</a:t>
            </a:r>
            <a:r>
              <a:rPr lang="en-GB" b="0" i="0" dirty="0">
                <a:solidFill>
                  <a:srgbClr val="2E384D"/>
                </a:solidFill>
                <a:effectLst/>
                <a:latin typeface="Roboto" panose="02000000000000000000" pitchFamily="2" charset="0"/>
              </a:rPr>
              <a:t> (i.e. to report logistic operations). </a:t>
            </a:r>
            <a:endParaRPr lang="pl-PL" b="0" i="0" dirty="0">
              <a:solidFill>
                <a:srgbClr val="2E384D"/>
              </a:solidFill>
              <a:effectLst/>
              <a:latin typeface="Roboto" panose="02000000000000000000" pitchFamily="2" charset="0"/>
            </a:endParaRPr>
          </a:p>
          <a:p>
            <a:r>
              <a:rPr lang="en-GB" b="0" i="0" dirty="0">
                <a:solidFill>
                  <a:srgbClr val="2E384D"/>
                </a:solidFill>
                <a:effectLst/>
                <a:latin typeface="Roboto" panose="02000000000000000000" pitchFamily="2" charset="0"/>
              </a:rPr>
              <a:t>Novacura Flow offers a sophisticated web-portal interface, that is perfect for presenting dashboards, reports or performing complex operations like planning and scheduling.</a:t>
            </a:r>
            <a:endParaRPr lang="en-US" dirty="0"/>
          </a:p>
        </p:txBody>
      </p:sp>
      <p:sp>
        <p:nvSpPr>
          <p:cNvPr id="75" name="SIZE KEEPER - Chessboard">
            <a:extLst>
              <a:ext uri="{FF2B5EF4-FFF2-40B4-BE49-F238E27FC236}">
                <a16:creationId xmlns:a16="http://schemas.microsoft.com/office/drawing/2014/main" id="{EEA0BAC2-B016-EE69-E254-954EE5F63009}"/>
              </a:ext>
            </a:extLst>
          </p:cNvPr>
          <p:cNvSpPr>
            <a:spLocks noChangeAspect="1"/>
          </p:cNvSpPr>
          <p:nvPr/>
        </p:nvSpPr>
        <p:spPr>
          <a:xfrm rot="5400000">
            <a:off x="7336383" y="687409"/>
            <a:ext cx="3296126" cy="5103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pic>
        <p:nvPicPr>
          <p:cNvPr id="76" name="Picture 75">
            <a:extLst>
              <a:ext uri="{FF2B5EF4-FFF2-40B4-BE49-F238E27FC236}">
                <a16:creationId xmlns:a16="http://schemas.microsoft.com/office/drawing/2014/main" id="{71C46F75-7B36-0291-D35B-6BECBEDC1ED1}"/>
              </a:ext>
            </a:extLst>
          </p:cNvPr>
          <p:cNvPicPr>
            <a:picLocks noChangeAspect="1"/>
          </p:cNvPicPr>
          <p:nvPr/>
        </p:nvPicPr>
        <p:blipFill>
          <a:blip r:embed="rId3"/>
          <a:stretch>
            <a:fillRect/>
          </a:stretch>
        </p:blipFill>
        <p:spPr>
          <a:xfrm>
            <a:off x="7431788" y="1877259"/>
            <a:ext cx="2856813" cy="1310058"/>
          </a:xfrm>
          <a:prstGeom prst="rect">
            <a:avLst/>
          </a:prstGeom>
        </p:spPr>
      </p:pic>
      <p:pic>
        <p:nvPicPr>
          <p:cNvPr id="77" name="Obraz 2" descr="Obraz zawierający tekst, wyświetlanie, sprzęt elektroniczny&#10;&#10;Opis wygenerowany automatycznie">
            <a:extLst>
              <a:ext uri="{FF2B5EF4-FFF2-40B4-BE49-F238E27FC236}">
                <a16:creationId xmlns:a16="http://schemas.microsoft.com/office/drawing/2014/main" id="{55A884A2-D1A5-B1F2-35F3-ED0AF8F43A15}"/>
              </a:ext>
            </a:extLst>
          </p:cNvPr>
          <p:cNvPicPr>
            <a:picLocks noChangeAspect="1"/>
          </p:cNvPicPr>
          <p:nvPr/>
        </p:nvPicPr>
        <p:blipFill rotWithShape="1">
          <a:blip r:embed="rId4"/>
          <a:srcRect t="13814"/>
          <a:stretch/>
        </p:blipFill>
        <p:spPr>
          <a:xfrm>
            <a:off x="6567691" y="1741496"/>
            <a:ext cx="4591026" cy="2446044"/>
          </a:xfrm>
          <a:prstGeom prst="rect">
            <a:avLst/>
          </a:prstGeom>
        </p:spPr>
      </p:pic>
      <p:pic>
        <p:nvPicPr>
          <p:cNvPr id="78" name="Picture 77">
            <a:extLst>
              <a:ext uri="{FF2B5EF4-FFF2-40B4-BE49-F238E27FC236}">
                <a16:creationId xmlns:a16="http://schemas.microsoft.com/office/drawing/2014/main" id="{23B346A0-65F3-CA6E-30CB-EAB5B846B39C}"/>
              </a:ext>
            </a:extLst>
          </p:cNvPr>
          <p:cNvPicPr>
            <a:picLocks noChangeAspect="1"/>
          </p:cNvPicPr>
          <p:nvPr/>
        </p:nvPicPr>
        <p:blipFill>
          <a:blip r:embed="rId5"/>
          <a:stretch>
            <a:fillRect/>
          </a:stretch>
        </p:blipFill>
        <p:spPr>
          <a:xfrm>
            <a:off x="8999979" y="3331670"/>
            <a:ext cx="1737185" cy="1073446"/>
          </a:xfrm>
          <a:prstGeom prst="rect">
            <a:avLst/>
          </a:prstGeom>
        </p:spPr>
      </p:pic>
      <p:pic>
        <p:nvPicPr>
          <p:cNvPr id="79" name="Obraz 2">
            <a:extLst>
              <a:ext uri="{FF2B5EF4-FFF2-40B4-BE49-F238E27FC236}">
                <a16:creationId xmlns:a16="http://schemas.microsoft.com/office/drawing/2014/main" id="{E8D7BBFB-58E0-6F17-5454-52CC131183C2}"/>
              </a:ext>
            </a:extLst>
          </p:cNvPr>
          <p:cNvPicPr>
            <a:picLocks noChangeAspect="1"/>
          </p:cNvPicPr>
          <p:nvPr/>
        </p:nvPicPr>
        <p:blipFill rotWithShape="1">
          <a:blip r:embed="rId6"/>
          <a:srcRect t="1" b="210"/>
          <a:stretch/>
        </p:blipFill>
        <p:spPr>
          <a:xfrm rot="5400000" flipV="1">
            <a:off x="9214290" y="2864701"/>
            <a:ext cx="1492015" cy="2194188"/>
          </a:xfrm>
          <a:prstGeom prst="rect">
            <a:avLst/>
          </a:prstGeom>
        </p:spPr>
      </p:pic>
      <p:grpSp>
        <p:nvGrpSpPr>
          <p:cNvPr id="80" name="Group 79">
            <a:extLst>
              <a:ext uri="{FF2B5EF4-FFF2-40B4-BE49-F238E27FC236}">
                <a16:creationId xmlns:a16="http://schemas.microsoft.com/office/drawing/2014/main" id="{37461274-6A81-E446-DE94-2AE991BE4743}"/>
              </a:ext>
            </a:extLst>
          </p:cNvPr>
          <p:cNvGrpSpPr/>
          <p:nvPr/>
        </p:nvGrpSpPr>
        <p:grpSpPr>
          <a:xfrm>
            <a:off x="6791984" y="3052540"/>
            <a:ext cx="772532" cy="1354620"/>
            <a:chOff x="4734044" y="452113"/>
            <a:chExt cx="2821115" cy="6001556"/>
          </a:xfrm>
        </p:grpSpPr>
        <p:sp>
          <p:nvSpPr>
            <p:cNvPr id="85" name="Picture Placeholder 4">
              <a:extLst>
                <a:ext uri="{FF2B5EF4-FFF2-40B4-BE49-F238E27FC236}">
                  <a16:creationId xmlns:a16="http://schemas.microsoft.com/office/drawing/2014/main" id="{138FE288-B927-DF0E-498B-685A44072033}"/>
                </a:ext>
              </a:extLst>
            </p:cNvPr>
            <p:cNvSpPr txBox="1">
              <a:spLocks/>
            </p:cNvSpPr>
            <p:nvPr/>
          </p:nvSpPr>
          <p:spPr>
            <a:xfrm>
              <a:off x="4734044" y="452113"/>
              <a:ext cx="2805267" cy="6001556"/>
            </a:xfrm>
            <a:prstGeom prst="rect">
              <a:avLst/>
            </a:prstGeom>
            <a:solidFill>
              <a:schemeClr val="bg1"/>
            </a:solidFill>
          </p:spPr>
          <p:txBody>
            <a:bodyPr anchor="ctr">
              <a:normAutofit/>
            </a:bodyPr>
            <a:lstStyle>
              <a:lvl1pPr marL="0" indent="0" algn="ctr" defTabSz="914318" rtl="0" eaLnBrk="1" latinLnBrk="0" hangingPunct="1">
                <a:lnSpc>
                  <a:spcPct val="120000"/>
                </a:lnSpc>
                <a:spcBef>
                  <a:spcPts val="1000"/>
                </a:spcBef>
                <a:buFont typeface="Arial" panose="020B0604020202020204" pitchFamily="34" charset="0"/>
                <a:buNone/>
                <a:defRPr sz="1000" b="1" kern="1200" baseline="0">
                  <a:solidFill>
                    <a:schemeClr val="tx1"/>
                  </a:solidFill>
                  <a:latin typeface="+mn-lt"/>
                  <a:ea typeface="+mn-ea"/>
                  <a:cs typeface="+mn-cs"/>
                </a:defRPr>
              </a:lvl1pPr>
              <a:lvl2pPr marL="0" indent="0" algn="l" defTabSz="914318" rtl="0" eaLnBrk="1" latinLnBrk="0" hangingPunct="1">
                <a:lnSpc>
                  <a:spcPct val="120000"/>
                </a:lnSpc>
                <a:spcBef>
                  <a:spcPts val="499"/>
                </a:spcBef>
                <a:buFont typeface="Arial" panose="020B0604020202020204" pitchFamily="34" charset="0"/>
                <a:buNone/>
                <a:defRPr sz="1800" kern="1200">
                  <a:solidFill>
                    <a:schemeClr val="tx1"/>
                  </a:solidFill>
                  <a:latin typeface="+mn-lt"/>
                  <a:ea typeface="+mn-ea"/>
                  <a:cs typeface="+mn-cs"/>
                </a:defRPr>
              </a:lvl2pPr>
              <a:lvl3pPr marL="0" indent="0" algn="l" defTabSz="914318" rtl="0" eaLnBrk="1" latinLnBrk="0" hangingPunct="1">
                <a:lnSpc>
                  <a:spcPct val="120000"/>
                </a:lnSpc>
                <a:spcBef>
                  <a:spcPts val="499"/>
                </a:spcBef>
                <a:buFont typeface="Arial" panose="020B0604020202020204" pitchFamily="34" charset="0"/>
                <a:buNone/>
                <a:defRPr sz="1200" kern="1200">
                  <a:solidFill>
                    <a:schemeClr val="tx1"/>
                  </a:solidFill>
                  <a:latin typeface="+mn-lt"/>
                  <a:ea typeface="+mn-ea"/>
                  <a:cs typeface="+mn-cs"/>
                </a:defRPr>
              </a:lvl3pPr>
              <a:lvl4pPr marL="0" indent="0" algn="l" defTabSz="914318" rtl="0" eaLnBrk="1" latinLnBrk="0" hangingPunct="1">
                <a:lnSpc>
                  <a:spcPct val="120000"/>
                </a:lnSpc>
                <a:spcBef>
                  <a:spcPts val="499"/>
                </a:spcBef>
                <a:buFont typeface="Arial" panose="020B0604020202020204" pitchFamily="34" charset="0"/>
                <a:buNone/>
                <a:defRPr sz="1000" kern="1200">
                  <a:solidFill>
                    <a:schemeClr val="tx1">
                      <a:alpha val="70000"/>
                    </a:schemeClr>
                  </a:solidFill>
                  <a:latin typeface="+mn-lt"/>
                  <a:ea typeface="+mn-ea"/>
                  <a:cs typeface="+mn-cs"/>
                </a:defRPr>
              </a:lvl4pPr>
              <a:lvl5pPr marL="0" indent="0" algn="l" defTabSz="914318" rtl="0" eaLnBrk="1" latinLnBrk="0" hangingPunct="1">
                <a:lnSpc>
                  <a:spcPct val="120000"/>
                </a:lnSpc>
                <a:spcBef>
                  <a:spcPts val="499"/>
                </a:spcBef>
                <a:buFont typeface="Arial" panose="020B0604020202020204" pitchFamily="34" charset="0"/>
                <a:buNone/>
                <a:defRPr sz="1000" kern="1200" baseline="0">
                  <a:solidFill>
                    <a:schemeClr val="tx1">
                      <a:alpha val="50000"/>
                    </a:schemeClr>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r>
                <a:rPr lang="en-US" dirty="0"/>
                <a:t>Image</a:t>
              </a:r>
            </a:p>
          </p:txBody>
        </p:sp>
        <p:pic>
          <p:nvPicPr>
            <p:cNvPr id="86" name="Picture 85" descr="Graphical user interface&#10;&#10;Description automatically generated with low confidence">
              <a:extLst>
                <a:ext uri="{FF2B5EF4-FFF2-40B4-BE49-F238E27FC236}">
                  <a16:creationId xmlns:a16="http://schemas.microsoft.com/office/drawing/2014/main" id="{0E3AA554-6A6F-B965-E153-51C3FE737AE0}"/>
                </a:ext>
              </a:extLst>
            </p:cNvPr>
            <p:cNvPicPr>
              <a:picLocks noChangeAspect="1"/>
            </p:cNvPicPr>
            <p:nvPr/>
          </p:nvPicPr>
          <p:blipFill rotWithShape="1">
            <a:blip r:embed="rId7">
              <a:extLst>
                <a:ext uri="{28A0092B-C50C-407E-A947-70E740481C1C}">
                  <a14:useLocalDpi xmlns:a14="http://schemas.microsoft.com/office/drawing/2010/main" val="0"/>
                </a:ext>
              </a:extLst>
            </a:blip>
            <a:srcRect b="5316"/>
            <a:stretch/>
          </p:blipFill>
          <p:spPr>
            <a:xfrm>
              <a:off x="4736025" y="718804"/>
              <a:ext cx="2819134" cy="5645768"/>
            </a:xfrm>
            <a:prstGeom prst="rect">
              <a:avLst/>
            </a:prstGeom>
          </p:spPr>
        </p:pic>
        <p:sp>
          <p:nvSpPr>
            <p:cNvPr id="87" name="Rectangle 86">
              <a:extLst>
                <a:ext uri="{FF2B5EF4-FFF2-40B4-BE49-F238E27FC236}">
                  <a16:creationId xmlns:a16="http://schemas.microsoft.com/office/drawing/2014/main" id="{2912E5C9-BFB5-E5EF-EDA5-CD8902B78EAA}"/>
                </a:ext>
              </a:extLst>
            </p:cNvPr>
            <p:cNvSpPr/>
            <p:nvPr/>
          </p:nvSpPr>
          <p:spPr>
            <a:xfrm>
              <a:off x="4734044" y="452113"/>
              <a:ext cx="2805267" cy="274601"/>
            </a:xfrm>
            <a:prstGeom prst="rect">
              <a:avLst/>
            </a:prstGeom>
            <a:solidFill>
              <a:srgbClr val="0EB9E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88" name="Group 87">
              <a:extLst>
                <a:ext uri="{FF2B5EF4-FFF2-40B4-BE49-F238E27FC236}">
                  <a16:creationId xmlns:a16="http://schemas.microsoft.com/office/drawing/2014/main" id="{93A47378-BA51-28A2-3F43-A58AE1ABECC5}"/>
                </a:ext>
              </a:extLst>
            </p:cNvPr>
            <p:cNvGrpSpPr/>
            <p:nvPr/>
          </p:nvGrpSpPr>
          <p:grpSpPr>
            <a:xfrm>
              <a:off x="6920283" y="530082"/>
              <a:ext cx="479527" cy="169056"/>
              <a:chOff x="7274610" y="1488940"/>
              <a:chExt cx="550882" cy="194212"/>
            </a:xfrm>
            <a:solidFill>
              <a:schemeClr val="bg1"/>
            </a:solidFill>
          </p:grpSpPr>
          <p:pic>
            <p:nvPicPr>
              <p:cNvPr id="90" name="Graphic 89" descr="Signal with solid fill">
                <a:extLst>
                  <a:ext uri="{FF2B5EF4-FFF2-40B4-BE49-F238E27FC236}">
                    <a16:creationId xmlns:a16="http://schemas.microsoft.com/office/drawing/2014/main" id="{C9CBCBE3-F7B8-AC67-FFE5-5384DF674C1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274610" y="1528554"/>
                <a:ext cx="194212" cy="114987"/>
              </a:xfrm>
              <a:prstGeom prst="rect">
                <a:avLst/>
              </a:prstGeom>
            </p:spPr>
          </p:pic>
          <p:pic>
            <p:nvPicPr>
              <p:cNvPr id="91" name="Graphic 90" descr="Full battery with solid fill">
                <a:extLst>
                  <a:ext uri="{FF2B5EF4-FFF2-40B4-BE49-F238E27FC236}">
                    <a16:creationId xmlns:a16="http://schemas.microsoft.com/office/drawing/2014/main" id="{C7C69444-6438-8208-ECBE-D22FD9496D0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661089" y="1501728"/>
                <a:ext cx="164403" cy="164403"/>
              </a:xfrm>
              <a:prstGeom prst="rect">
                <a:avLst/>
              </a:prstGeom>
            </p:spPr>
          </p:pic>
          <p:pic>
            <p:nvPicPr>
              <p:cNvPr id="92" name="Graphic 91" descr="Wi-Fi with solid fill">
                <a:extLst>
                  <a:ext uri="{FF2B5EF4-FFF2-40B4-BE49-F238E27FC236}">
                    <a16:creationId xmlns:a16="http://schemas.microsoft.com/office/drawing/2014/main" id="{DF28FEBE-D3CF-D432-8D0A-16FC45CB264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460440" y="1488940"/>
                <a:ext cx="194212" cy="194212"/>
              </a:xfrm>
              <a:prstGeom prst="rect">
                <a:avLst/>
              </a:prstGeom>
            </p:spPr>
          </p:pic>
        </p:grpSp>
        <p:sp>
          <p:nvSpPr>
            <p:cNvPr id="89" name="TextBox 88">
              <a:extLst>
                <a:ext uri="{FF2B5EF4-FFF2-40B4-BE49-F238E27FC236}">
                  <a16:creationId xmlns:a16="http://schemas.microsoft.com/office/drawing/2014/main" id="{4C8B0D99-7B16-0436-ECDF-B6C90408F94D}"/>
                </a:ext>
              </a:extLst>
            </p:cNvPr>
            <p:cNvSpPr txBox="1"/>
            <p:nvPr/>
          </p:nvSpPr>
          <p:spPr>
            <a:xfrm>
              <a:off x="4909631" y="531384"/>
              <a:ext cx="576129" cy="158066"/>
            </a:xfrm>
            <a:prstGeom prst="rect">
              <a:avLst/>
            </a:prstGeom>
            <a:noFill/>
          </p:spPr>
          <p:txBody>
            <a:bodyPr wrap="square" lIns="0" tIns="0" rIns="0" bIns="0" rtlCol="0">
              <a:spAutoFit/>
            </a:bodyPr>
            <a:lstStyle/>
            <a:p>
              <a:r>
                <a:rPr lang="en-US" sz="500" dirty="0">
                  <a:solidFill>
                    <a:schemeClr val="bg1"/>
                  </a:solidFill>
                  <a:latin typeface="Arial" panose="020B0604020202020204" pitchFamily="34" charset="0"/>
                  <a:cs typeface="Arial" panose="020B0604020202020204" pitchFamily="34" charset="0"/>
                </a:rPr>
                <a:t>09:09</a:t>
              </a:r>
              <a:endParaRPr lang="en-US" sz="1000" dirty="0">
                <a:solidFill>
                  <a:schemeClr val="bg1"/>
                </a:solidFill>
                <a:latin typeface="Arial" panose="020B0604020202020204" pitchFamily="34" charset="0"/>
                <a:cs typeface="Arial" panose="020B0604020202020204" pitchFamily="34" charset="0"/>
              </a:endParaRPr>
            </a:p>
          </p:txBody>
        </p:sp>
      </p:grpSp>
      <p:sp>
        <p:nvSpPr>
          <p:cNvPr id="81" name="Rectangle 80">
            <a:extLst>
              <a:ext uri="{FF2B5EF4-FFF2-40B4-BE49-F238E27FC236}">
                <a16:creationId xmlns:a16="http://schemas.microsoft.com/office/drawing/2014/main" id="{FD6762BE-88F4-21EF-6B90-18913F3E8890}"/>
              </a:ext>
            </a:extLst>
          </p:cNvPr>
          <p:cNvSpPr/>
          <p:nvPr/>
        </p:nvSpPr>
        <p:spPr>
          <a:xfrm>
            <a:off x="6981563" y="2994162"/>
            <a:ext cx="38345" cy="27606"/>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2" name="Obraz 13">
            <a:extLst>
              <a:ext uri="{FF2B5EF4-FFF2-40B4-BE49-F238E27FC236}">
                <a16:creationId xmlns:a16="http://schemas.microsoft.com/office/drawing/2014/main" id="{47655008-0967-F6E8-CB87-0D1EDABB0831}"/>
              </a:ext>
            </a:extLst>
          </p:cNvPr>
          <p:cNvPicPr>
            <a:picLocks noChangeAspect="1"/>
          </p:cNvPicPr>
          <p:nvPr/>
        </p:nvPicPr>
        <p:blipFill rotWithShape="1">
          <a:blip r:embed="rId14"/>
          <a:srcRect r="-817"/>
          <a:stretch/>
        </p:blipFill>
        <p:spPr>
          <a:xfrm>
            <a:off x="6571345" y="2883151"/>
            <a:ext cx="1403986" cy="1831317"/>
          </a:xfrm>
          <a:prstGeom prst="rect">
            <a:avLst/>
          </a:prstGeom>
        </p:spPr>
      </p:pic>
      <p:pic>
        <p:nvPicPr>
          <p:cNvPr id="83" name="Picture 82" descr="Graphical user interface, application&#10;&#10;Description automatically generated">
            <a:extLst>
              <a:ext uri="{FF2B5EF4-FFF2-40B4-BE49-F238E27FC236}">
                <a16:creationId xmlns:a16="http://schemas.microsoft.com/office/drawing/2014/main" id="{5216830D-DE58-1908-CAEE-2934469DD1A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514590" y="3119296"/>
            <a:ext cx="488786" cy="716232"/>
          </a:xfrm>
          <a:prstGeom prst="rect">
            <a:avLst/>
          </a:prstGeom>
          <a:ln>
            <a:solidFill>
              <a:schemeClr val="tx1"/>
            </a:solidFill>
          </a:ln>
        </p:spPr>
      </p:pic>
      <p:pic>
        <p:nvPicPr>
          <p:cNvPr id="84" name="Obraz 5">
            <a:extLst>
              <a:ext uri="{FF2B5EF4-FFF2-40B4-BE49-F238E27FC236}">
                <a16:creationId xmlns:a16="http://schemas.microsoft.com/office/drawing/2014/main" id="{42CB4E30-A96C-1327-22AC-82A98792704D}"/>
              </a:ext>
            </a:extLst>
          </p:cNvPr>
          <p:cNvPicPr>
            <a:picLocks noChangeAspect="1"/>
          </p:cNvPicPr>
          <p:nvPr/>
        </p:nvPicPr>
        <p:blipFill rotWithShape="1">
          <a:blip r:embed="rId16"/>
          <a:srcRect l="-1" r="8477" b="3294"/>
          <a:stretch/>
        </p:blipFill>
        <p:spPr>
          <a:xfrm>
            <a:off x="10187274" y="2883151"/>
            <a:ext cx="1348883" cy="1961620"/>
          </a:xfrm>
          <a:prstGeom prst="rect">
            <a:avLst/>
          </a:prstGeom>
        </p:spPr>
      </p:pic>
    </p:spTree>
    <p:extLst>
      <p:ext uri="{BB962C8B-B14F-4D97-AF65-F5344CB8AC3E}">
        <p14:creationId xmlns:p14="http://schemas.microsoft.com/office/powerpoint/2010/main" val="2958118134"/>
      </p:ext>
    </p:extLst>
  </p:cSld>
  <p:clrMapOvr>
    <a:masterClrMapping/>
  </p:clrMapOvr>
  <p:transition spd="med">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8C4E7187-6A24-8B42-AB9D-E3ED61046FB3}"/>
              </a:ext>
            </a:extLst>
          </p:cNvPr>
          <p:cNvSpPr>
            <a:spLocks noGrp="1"/>
          </p:cNvSpPr>
          <p:nvPr>
            <p:ph type="title"/>
          </p:nvPr>
        </p:nvSpPr>
        <p:spPr>
          <a:xfrm>
            <a:off x="5897042" y="1665459"/>
            <a:ext cx="6031649" cy="877281"/>
          </a:xfrm>
        </p:spPr>
        <p:txBody>
          <a:bodyPr/>
          <a:lstStyle/>
          <a:p>
            <a:r>
              <a:rPr lang="en-US" sz="2800" dirty="0">
                <a:solidFill>
                  <a:schemeClr val="accent2"/>
                </a:solidFill>
              </a:rPr>
              <a:t>0</a:t>
            </a:r>
            <a:r>
              <a:rPr lang="pl-PL" sz="2800" dirty="0">
                <a:solidFill>
                  <a:schemeClr val="accent2"/>
                </a:solidFill>
              </a:rPr>
              <a:t>3</a:t>
            </a:r>
            <a:r>
              <a:rPr lang="en-US" sz="2800" dirty="0">
                <a:solidFill>
                  <a:schemeClr val="accent2"/>
                </a:solidFill>
              </a:rPr>
              <a:t>.</a:t>
            </a:r>
            <a:r>
              <a:rPr lang="pl-PL" sz="2800" dirty="0">
                <a:solidFill>
                  <a:schemeClr val="accent2"/>
                </a:solidFill>
              </a:rPr>
              <a:t> </a:t>
            </a:r>
            <a:r>
              <a:rPr lang="en-GB" sz="2800" dirty="0"/>
              <a:t>Dedicated features supporting the most demanding industries</a:t>
            </a:r>
            <a:endParaRPr lang="en-US" sz="2800" dirty="0"/>
          </a:p>
        </p:txBody>
      </p:sp>
      <p:sp>
        <p:nvSpPr>
          <p:cNvPr id="4" name="Symbol zastępczy zawartości 3">
            <a:extLst>
              <a:ext uri="{FF2B5EF4-FFF2-40B4-BE49-F238E27FC236}">
                <a16:creationId xmlns:a16="http://schemas.microsoft.com/office/drawing/2014/main" id="{70CC3267-60AC-FD45-B6CE-A01F4765A502}"/>
              </a:ext>
            </a:extLst>
          </p:cNvPr>
          <p:cNvSpPr>
            <a:spLocks noGrp="1"/>
          </p:cNvSpPr>
          <p:nvPr>
            <p:ph idx="1"/>
          </p:nvPr>
        </p:nvSpPr>
        <p:spPr>
          <a:xfrm>
            <a:off x="5788888" y="3379766"/>
            <a:ext cx="5628527" cy="3727884"/>
          </a:xfrm>
        </p:spPr>
        <p:txBody>
          <a:bodyPr vert="horz" lIns="0" tIns="45720" rIns="0" bIns="45720" rtlCol="0">
            <a:noAutofit/>
          </a:bodyPr>
          <a:lstStyle/>
          <a:p>
            <a:pPr algn="l"/>
            <a:r>
              <a:rPr lang="en-GB" b="0" i="0" dirty="0">
                <a:solidFill>
                  <a:srgbClr val="2E384D"/>
                </a:solidFill>
                <a:effectLst/>
                <a:latin typeface="Roboto" panose="02000000000000000000" pitchFamily="2" charset="0"/>
              </a:rPr>
              <a:t>Novacura Flow goes beyond the air-conditioned offices. It offers specific features (like barcodes support, offline mode, and mobile printing) so </a:t>
            </a:r>
            <a:r>
              <a:rPr lang="en-GB" b="1" i="0" dirty="0">
                <a:solidFill>
                  <a:srgbClr val="2E384D"/>
                </a:solidFill>
                <a:effectLst/>
                <a:latin typeface="Roboto" panose="02000000000000000000" pitchFamily="2" charset="0"/>
              </a:rPr>
              <a:t>it can easily act in a warehouse, on a shop floor, or out in the field</a:t>
            </a:r>
            <a:r>
              <a:rPr lang="en-GB" b="0" i="0" dirty="0">
                <a:solidFill>
                  <a:srgbClr val="2E384D"/>
                </a:solidFill>
                <a:effectLst/>
                <a:latin typeface="Roboto" panose="02000000000000000000" pitchFamily="2" charset="0"/>
              </a:rPr>
              <a:t>.</a:t>
            </a:r>
          </a:p>
        </p:txBody>
      </p:sp>
      <p:pic>
        <p:nvPicPr>
          <p:cNvPr id="21" name="Grafika 6">
            <a:extLst>
              <a:ext uri="{FF2B5EF4-FFF2-40B4-BE49-F238E27FC236}">
                <a16:creationId xmlns:a16="http://schemas.microsoft.com/office/drawing/2014/main" id="{A4C60544-3CDF-2307-5FEB-5D118DEFBC0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98" t="484" r="-335" b="757"/>
          <a:stretch/>
        </p:blipFill>
        <p:spPr>
          <a:xfrm rot="5400000">
            <a:off x="1447550" y="1175883"/>
            <a:ext cx="2953673" cy="4231364"/>
          </a:xfrm>
          <a:prstGeom prst="rect">
            <a:avLst/>
          </a:prstGeom>
        </p:spPr>
      </p:pic>
      <p:grpSp>
        <p:nvGrpSpPr>
          <p:cNvPr id="22" name="Group 21">
            <a:extLst>
              <a:ext uri="{FF2B5EF4-FFF2-40B4-BE49-F238E27FC236}">
                <a16:creationId xmlns:a16="http://schemas.microsoft.com/office/drawing/2014/main" id="{7F31AA7F-F07F-25A7-A2E7-A2FEE14141F5}"/>
              </a:ext>
            </a:extLst>
          </p:cNvPr>
          <p:cNvGrpSpPr/>
          <p:nvPr/>
        </p:nvGrpSpPr>
        <p:grpSpPr>
          <a:xfrm>
            <a:off x="1170457" y="2764021"/>
            <a:ext cx="500542" cy="510629"/>
            <a:chOff x="1043803" y="2205948"/>
            <a:chExt cx="1444266" cy="1444266"/>
          </a:xfrm>
        </p:grpSpPr>
        <p:sp>
          <p:nvSpPr>
            <p:cNvPr id="56" name="Owal 8">
              <a:extLst>
                <a:ext uri="{FF2B5EF4-FFF2-40B4-BE49-F238E27FC236}">
                  <a16:creationId xmlns:a16="http://schemas.microsoft.com/office/drawing/2014/main" id="{538F64EE-D914-0E97-E38A-44D64A51D0CE}"/>
                </a:ext>
              </a:extLst>
            </p:cNvPr>
            <p:cNvSpPr/>
            <p:nvPr/>
          </p:nvSpPr>
          <p:spPr>
            <a:xfrm>
              <a:off x="1043803" y="2205948"/>
              <a:ext cx="1444266" cy="1444266"/>
            </a:xfrm>
            <a:prstGeom prst="ellipse">
              <a:avLst/>
            </a:prstGeom>
            <a:solidFill>
              <a:schemeClr val="bg1"/>
            </a:solidFill>
            <a:ln w="76200">
              <a:solidFill>
                <a:schemeClr val="accent3">
                  <a:lumMod val="20000"/>
                  <a:lumOff val="80000"/>
                </a:schemeClr>
              </a:solidFill>
            </a:ln>
            <a:effectLst>
              <a:outerShdw blurRad="306362" sx="105000" sy="105000" algn="ctr" rotWithShape="0">
                <a:schemeClr val="tx2">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grpSp>
          <p:nvGrpSpPr>
            <p:cNvPr id="57" name="Group 56">
              <a:extLst>
                <a:ext uri="{FF2B5EF4-FFF2-40B4-BE49-F238E27FC236}">
                  <a16:creationId xmlns:a16="http://schemas.microsoft.com/office/drawing/2014/main" id="{C6A95F80-3A6B-F14A-F165-894076C070DC}"/>
                </a:ext>
              </a:extLst>
            </p:cNvPr>
            <p:cNvGrpSpPr/>
            <p:nvPr/>
          </p:nvGrpSpPr>
          <p:grpSpPr>
            <a:xfrm>
              <a:off x="1323058" y="2523371"/>
              <a:ext cx="988642" cy="913410"/>
              <a:chOff x="1323058" y="2523371"/>
              <a:chExt cx="988642" cy="913410"/>
            </a:xfrm>
          </p:grpSpPr>
          <p:pic>
            <p:nvPicPr>
              <p:cNvPr id="58" name="Graphic 57">
                <a:extLst>
                  <a:ext uri="{FF2B5EF4-FFF2-40B4-BE49-F238E27FC236}">
                    <a16:creationId xmlns:a16="http://schemas.microsoft.com/office/drawing/2014/main" id="{DB2FE60F-6CEE-9A22-C88A-D209ACCEDEB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99906" y="2860569"/>
                <a:ext cx="411794" cy="411794"/>
              </a:xfrm>
              <a:prstGeom prst="rect">
                <a:avLst/>
              </a:prstGeom>
            </p:spPr>
          </p:pic>
          <p:grpSp>
            <p:nvGrpSpPr>
              <p:cNvPr id="59" name="Graphic 22">
                <a:extLst>
                  <a:ext uri="{FF2B5EF4-FFF2-40B4-BE49-F238E27FC236}">
                    <a16:creationId xmlns:a16="http://schemas.microsoft.com/office/drawing/2014/main" id="{18BCB2D7-CD08-969E-0561-2BB05657FC1B}"/>
                  </a:ext>
                </a:extLst>
              </p:cNvPr>
              <p:cNvGrpSpPr/>
              <p:nvPr/>
            </p:nvGrpSpPr>
            <p:grpSpPr>
              <a:xfrm>
                <a:off x="1502052" y="3115071"/>
                <a:ext cx="200726" cy="200347"/>
                <a:chOff x="1378560" y="3197488"/>
                <a:chExt cx="200726" cy="200347"/>
              </a:xfrm>
              <a:noFill/>
            </p:grpSpPr>
            <p:sp>
              <p:nvSpPr>
                <p:cNvPr id="64" name="Freeform: Shape 63">
                  <a:extLst>
                    <a:ext uri="{FF2B5EF4-FFF2-40B4-BE49-F238E27FC236}">
                      <a16:creationId xmlns:a16="http://schemas.microsoft.com/office/drawing/2014/main" id="{E48A8461-E6DD-90E7-450A-19DAA2D6B5B7}"/>
                    </a:ext>
                  </a:extLst>
                </p:cNvPr>
                <p:cNvSpPr/>
                <p:nvPr/>
              </p:nvSpPr>
              <p:spPr>
                <a:xfrm>
                  <a:off x="1508217" y="3250912"/>
                  <a:ext cx="17215" cy="17215"/>
                </a:xfrm>
                <a:custGeom>
                  <a:avLst/>
                  <a:gdLst>
                    <a:gd name="connsiteX0" fmla="*/ 17215 w 17215"/>
                    <a:gd name="connsiteY0" fmla="*/ 0 h 17215"/>
                    <a:gd name="connsiteX1" fmla="*/ 0 w 17215"/>
                    <a:gd name="connsiteY1" fmla="*/ 17215 h 17215"/>
                  </a:gdLst>
                  <a:ahLst/>
                  <a:cxnLst>
                    <a:cxn ang="0">
                      <a:pos x="connsiteX0" y="connsiteY0"/>
                    </a:cxn>
                    <a:cxn ang="0">
                      <a:pos x="connsiteX1" y="connsiteY1"/>
                    </a:cxn>
                  </a:cxnLst>
                  <a:rect l="l" t="t" r="r" b="b"/>
                  <a:pathLst>
                    <a:path w="17215" h="17215">
                      <a:moveTo>
                        <a:pt x="17215" y="0"/>
                      </a:moveTo>
                      <a:lnTo>
                        <a:pt x="0" y="17215"/>
                      </a:lnTo>
                    </a:path>
                  </a:pathLst>
                </a:custGeom>
                <a:ln w="15875" cap="rnd">
                  <a:solidFill>
                    <a:schemeClr val="accent2"/>
                  </a:solid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A4B5BAF5-A92A-0433-07C0-56FD2D0AE693}"/>
                    </a:ext>
                  </a:extLst>
                </p:cNvPr>
                <p:cNvSpPr/>
                <p:nvPr/>
              </p:nvSpPr>
              <p:spPr>
                <a:xfrm>
                  <a:off x="1378560" y="3197488"/>
                  <a:ext cx="200726" cy="200347"/>
                </a:xfrm>
                <a:custGeom>
                  <a:avLst/>
                  <a:gdLst>
                    <a:gd name="connsiteX0" fmla="*/ 20340 w 200726"/>
                    <a:gd name="connsiteY0" fmla="*/ 179956 h 200347"/>
                    <a:gd name="connsiteX1" fmla="*/ 21632 w 200726"/>
                    <a:gd name="connsiteY1" fmla="*/ 77525 h 200347"/>
                    <a:gd name="connsiteX2" fmla="*/ 77581 w 200726"/>
                    <a:gd name="connsiteY2" fmla="*/ 21576 h 200347"/>
                    <a:gd name="connsiteX3" fmla="*/ 180012 w 200726"/>
                    <a:gd name="connsiteY3" fmla="*/ 20715 h 200347"/>
                    <a:gd name="connsiteX4" fmla="*/ 179151 w 200726"/>
                    <a:gd name="connsiteY4" fmla="*/ 123145 h 200347"/>
                    <a:gd name="connsiteX5" fmla="*/ 123201 w 200726"/>
                    <a:gd name="connsiteY5" fmla="*/ 179095 h 200347"/>
                    <a:gd name="connsiteX6" fmla="*/ 20340 w 200726"/>
                    <a:gd name="connsiteY6" fmla="*/ 179956 h 200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726" h="200347">
                      <a:moveTo>
                        <a:pt x="20340" y="179956"/>
                      </a:moveTo>
                      <a:cubicBezTo>
                        <a:pt x="-7204" y="151981"/>
                        <a:pt x="-6774" y="105930"/>
                        <a:pt x="21632" y="77525"/>
                      </a:cubicBezTo>
                      <a:lnTo>
                        <a:pt x="77581" y="21576"/>
                      </a:lnTo>
                      <a:cubicBezTo>
                        <a:pt x="105986" y="-6830"/>
                        <a:pt x="152037" y="-7260"/>
                        <a:pt x="180012" y="20715"/>
                      </a:cubicBezTo>
                      <a:cubicBezTo>
                        <a:pt x="207986" y="48690"/>
                        <a:pt x="207556" y="94740"/>
                        <a:pt x="179151" y="123145"/>
                      </a:cubicBezTo>
                      <a:lnTo>
                        <a:pt x="123201" y="179095"/>
                      </a:lnTo>
                      <a:cubicBezTo>
                        <a:pt x="94366" y="207070"/>
                        <a:pt x="48315" y="207500"/>
                        <a:pt x="20340" y="179956"/>
                      </a:cubicBezTo>
                      <a:close/>
                    </a:path>
                  </a:pathLst>
                </a:custGeom>
                <a:noFill/>
                <a:ln w="15875" cap="flat">
                  <a:solidFill>
                    <a:schemeClr val="accent2"/>
                  </a:solidFill>
                  <a:prstDash val="solid"/>
                  <a:miter/>
                </a:ln>
              </p:spPr>
              <p:txBody>
                <a:bodyPr rtlCol="0" anchor="ctr"/>
                <a:lstStyle/>
                <a:p>
                  <a:endParaRPr lang="en-GB"/>
                </a:p>
              </p:txBody>
            </p:sp>
          </p:grpSp>
          <p:grpSp>
            <p:nvGrpSpPr>
              <p:cNvPr id="60" name="Group 59">
                <a:extLst>
                  <a:ext uri="{FF2B5EF4-FFF2-40B4-BE49-F238E27FC236}">
                    <a16:creationId xmlns:a16="http://schemas.microsoft.com/office/drawing/2014/main" id="{4CF0DF2E-3D49-5B94-B785-E46BB2741741}"/>
                  </a:ext>
                </a:extLst>
              </p:cNvPr>
              <p:cNvGrpSpPr/>
              <p:nvPr/>
            </p:nvGrpSpPr>
            <p:grpSpPr>
              <a:xfrm>
                <a:off x="1323058" y="2523371"/>
                <a:ext cx="592160" cy="513807"/>
                <a:chOff x="1564043" y="2489529"/>
                <a:chExt cx="592160" cy="513807"/>
              </a:xfrm>
            </p:grpSpPr>
            <p:pic>
              <p:nvPicPr>
                <p:cNvPr id="62" name="Grafika 68">
                  <a:extLst>
                    <a:ext uri="{FF2B5EF4-FFF2-40B4-BE49-F238E27FC236}">
                      <a16:creationId xmlns:a16="http://schemas.microsoft.com/office/drawing/2014/main" id="{165F5B38-3CD6-80A8-E4CC-9BA290FE8A2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64043" y="2516234"/>
                  <a:ext cx="592160" cy="487102"/>
                </a:xfrm>
                <a:prstGeom prst="rect">
                  <a:avLst/>
                </a:prstGeom>
              </p:spPr>
            </p:pic>
            <p:pic>
              <p:nvPicPr>
                <p:cNvPr id="63" name="Grafika 9">
                  <a:extLst>
                    <a:ext uri="{FF2B5EF4-FFF2-40B4-BE49-F238E27FC236}">
                      <a16:creationId xmlns:a16="http://schemas.microsoft.com/office/drawing/2014/main" id="{B4A575B4-FFE2-DB15-5CAF-B69011D32FE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627681" y="2489529"/>
                  <a:ext cx="447984" cy="447984"/>
                </a:xfrm>
                <a:prstGeom prst="rect">
                  <a:avLst/>
                </a:prstGeom>
              </p:spPr>
            </p:pic>
          </p:grpSp>
          <p:pic>
            <p:nvPicPr>
              <p:cNvPr id="61" name="Graphic 60">
                <a:extLst>
                  <a:ext uri="{FF2B5EF4-FFF2-40B4-BE49-F238E27FC236}">
                    <a16:creationId xmlns:a16="http://schemas.microsoft.com/office/drawing/2014/main" id="{C050614E-BA27-2DE3-9A25-43BF04914B5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697708" y="3066466"/>
                <a:ext cx="419255" cy="370315"/>
              </a:xfrm>
              <a:prstGeom prst="rect">
                <a:avLst/>
              </a:prstGeom>
            </p:spPr>
          </p:pic>
        </p:grpSp>
      </p:grpSp>
      <p:grpSp>
        <p:nvGrpSpPr>
          <p:cNvPr id="23" name="Group 22">
            <a:extLst>
              <a:ext uri="{FF2B5EF4-FFF2-40B4-BE49-F238E27FC236}">
                <a16:creationId xmlns:a16="http://schemas.microsoft.com/office/drawing/2014/main" id="{D0696CC4-F9FE-3E4A-F770-E11CBA1D901B}"/>
              </a:ext>
            </a:extLst>
          </p:cNvPr>
          <p:cNvGrpSpPr/>
          <p:nvPr/>
        </p:nvGrpSpPr>
        <p:grpSpPr>
          <a:xfrm>
            <a:off x="884404" y="3801246"/>
            <a:ext cx="500542" cy="510629"/>
            <a:chOff x="383526" y="5193437"/>
            <a:chExt cx="1444266" cy="1444266"/>
          </a:xfrm>
        </p:grpSpPr>
        <p:sp>
          <p:nvSpPr>
            <p:cNvPr id="54" name="Owal 23">
              <a:extLst>
                <a:ext uri="{FF2B5EF4-FFF2-40B4-BE49-F238E27FC236}">
                  <a16:creationId xmlns:a16="http://schemas.microsoft.com/office/drawing/2014/main" id="{17F61FAA-4C2A-A78D-EEA7-16A5A9AFFB7C}"/>
                </a:ext>
              </a:extLst>
            </p:cNvPr>
            <p:cNvSpPr/>
            <p:nvPr/>
          </p:nvSpPr>
          <p:spPr>
            <a:xfrm>
              <a:off x="383526" y="5193437"/>
              <a:ext cx="1444266" cy="1444266"/>
            </a:xfrm>
            <a:prstGeom prst="ellipse">
              <a:avLst/>
            </a:prstGeom>
            <a:solidFill>
              <a:schemeClr val="bg1"/>
            </a:solidFill>
            <a:ln w="76200">
              <a:solidFill>
                <a:schemeClr val="accent3">
                  <a:lumMod val="20000"/>
                  <a:lumOff val="80000"/>
                </a:schemeClr>
              </a:solidFill>
            </a:ln>
            <a:effectLst>
              <a:outerShdw blurRad="306362" sx="105000" sy="105000" algn="ctr" rotWithShape="0">
                <a:schemeClr val="tx2">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pic>
          <p:nvPicPr>
            <p:cNvPr id="55" name="Graphic 54">
              <a:extLst>
                <a:ext uri="{FF2B5EF4-FFF2-40B4-BE49-F238E27FC236}">
                  <a16:creationId xmlns:a16="http://schemas.microsoft.com/office/drawing/2014/main" id="{E002D16A-2BE4-4E89-07FA-4B6DD2FABCE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95422" y="5500895"/>
              <a:ext cx="841343" cy="888084"/>
            </a:xfrm>
            <a:prstGeom prst="rect">
              <a:avLst/>
            </a:prstGeom>
          </p:spPr>
        </p:pic>
      </p:grpSp>
      <p:grpSp>
        <p:nvGrpSpPr>
          <p:cNvPr id="24" name="Group 23">
            <a:extLst>
              <a:ext uri="{FF2B5EF4-FFF2-40B4-BE49-F238E27FC236}">
                <a16:creationId xmlns:a16="http://schemas.microsoft.com/office/drawing/2014/main" id="{B5935B21-0931-15BF-2D91-3A01C4F00E14}"/>
              </a:ext>
            </a:extLst>
          </p:cNvPr>
          <p:cNvGrpSpPr/>
          <p:nvPr/>
        </p:nvGrpSpPr>
        <p:grpSpPr>
          <a:xfrm>
            <a:off x="1761953" y="3514080"/>
            <a:ext cx="500542" cy="510629"/>
            <a:chOff x="2750508" y="4327420"/>
            <a:chExt cx="1444266" cy="1444266"/>
          </a:xfrm>
        </p:grpSpPr>
        <p:sp>
          <p:nvSpPr>
            <p:cNvPr id="52" name="Owal 29">
              <a:extLst>
                <a:ext uri="{FF2B5EF4-FFF2-40B4-BE49-F238E27FC236}">
                  <a16:creationId xmlns:a16="http://schemas.microsoft.com/office/drawing/2014/main" id="{684C1070-BE21-9AC1-75CC-0692DCC45162}"/>
                </a:ext>
              </a:extLst>
            </p:cNvPr>
            <p:cNvSpPr/>
            <p:nvPr/>
          </p:nvSpPr>
          <p:spPr>
            <a:xfrm>
              <a:off x="2750508" y="4327420"/>
              <a:ext cx="1444266" cy="1444266"/>
            </a:xfrm>
            <a:prstGeom prst="ellipse">
              <a:avLst/>
            </a:prstGeom>
            <a:solidFill>
              <a:schemeClr val="bg1"/>
            </a:solidFill>
            <a:ln w="76200">
              <a:solidFill>
                <a:schemeClr val="accent3">
                  <a:lumMod val="20000"/>
                  <a:lumOff val="80000"/>
                </a:schemeClr>
              </a:solidFill>
            </a:ln>
            <a:effectLst>
              <a:outerShdw blurRad="306362" sx="105000" sy="105000" algn="ctr" rotWithShape="0">
                <a:schemeClr val="tx2">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a:latin typeface="Roboto" panose="02000000000000000000" pitchFamily="2" charset="0"/>
                </a:rPr>
                <a:t>              </a:t>
              </a:r>
              <a:endParaRPr lang="en-US" dirty="0">
                <a:latin typeface="Roboto" panose="02000000000000000000" pitchFamily="2" charset="0"/>
              </a:endParaRPr>
            </a:p>
          </p:txBody>
        </p:sp>
        <p:pic>
          <p:nvPicPr>
            <p:cNvPr id="53" name="Graphic 52">
              <a:extLst>
                <a:ext uri="{FF2B5EF4-FFF2-40B4-BE49-F238E27FC236}">
                  <a16:creationId xmlns:a16="http://schemas.microsoft.com/office/drawing/2014/main" id="{3C5F3081-23E0-2339-6F86-4DD7D2AAB28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066217" y="4679054"/>
              <a:ext cx="857070" cy="909976"/>
            </a:xfrm>
            <a:prstGeom prst="rect">
              <a:avLst/>
            </a:prstGeom>
          </p:spPr>
        </p:pic>
      </p:grpSp>
      <p:grpSp>
        <p:nvGrpSpPr>
          <p:cNvPr id="25" name="Group 24">
            <a:extLst>
              <a:ext uri="{FF2B5EF4-FFF2-40B4-BE49-F238E27FC236}">
                <a16:creationId xmlns:a16="http://schemas.microsoft.com/office/drawing/2014/main" id="{CDE14AFF-6F89-E1F7-D54E-DD8BC3DB739F}"/>
              </a:ext>
            </a:extLst>
          </p:cNvPr>
          <p:cNvGrpSpPr/>
          <p:nvPr/>
        </p:nvGrpSpPr>
        <p:grpSpPr>
          <a:xfrm>
            <a:off x="2488259" y="3805837"/>
            <a:ext cx="500542" cy="510629"/>
            <a:chOff x="4846194" y="5271496"/>
            <a:chExt cx="1444266" cy="1444266"/>
          </a:xfrm>
        </p:grpSpPr>
        <p:sp>
          <p:nvSpPr>
            <p:cNvPr id="50" name="Owal 29">
              <a:extLst>
                <a:ext uri="{FF2B5EF4-FFF2-40B4-BE49-F238E27FC236}">
                  <a16:creationId xmlns:a16="http://schemas.microsoft.com/office/drawing/2014/main" id="{6593F50A-A73C-6080-E459-DF13B94ABE98}"/>
                </a:ext>
              </a:extLst>
            </p:cNvPr>
            <p:cNvSpPr/>
            <p:nvPr/>
          </p:nvSpPr>
          <p:spPr>
            <a:xfrm>
              <a:off x="4846194" y="5271496"/>
              <a:ext cx="1444266" cy="1444266"/>
            </a:xfrm>
            <a:prstGeom prst="ellipse">
              <a:avLst/>
            </a:prstGeom>
            <a:solidFill>
              <a:schemeClr val="bg1"/>
            </a:solidFill>
            <a:ln w="76200">
              <a:solidFill>
                <a:schemeClr val="accent3">
                  <a:lumMod val="20000"/>
                  <a:lumOff val="80000"/>
                </a:schemeClr>
              </a:solidFill>
            </a:ln>
            <a:effectLst>
              <a:outerShdw blurRad="306362" sx="105000" sy="105000" algn="ctr" rotWithShape="0">
                <a:schemeClr val="tx2">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a:latin typeface="Roboto" panose="02000000000000000000" pitchFamily="2" charset="0"/>
                </a:rPr>
                <a:t>              </a:t>
              </a:r>
              <a:endParaRPr lang="en-US" dirty="0">
                <a:latin typeface="Roboto" panose="02000000000000000000" pitchFamily="2" charset="0"/>
              </a:endParaRPr>
            </a:p>
          </p:txBody>
        </p:sp>
        <p:pic>
          <p:nvPicPr>
            <p:cNvPr id="51" name="Graphic 50">
              <a:extLst>
                <a:ext uri="{FF2B5EF4-FFF2-40B4-BE49-F238E27FC236}">
                  <a16:creationId xmlns:a16="http://schemas.microsoft.com/office/drawing/2014/main" id="{76F99C06-658A-09BC-EC13-C8541C82B2DA}"/>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019106" y="5601730"/>
              <a:ext cx="1004658" cy="699874"/>
            </a:xfrm>
            <a:prstGeom prst="rect">
              <a:avLst/>
            </a:prstGeom>
          </p:spPr>
        </p:pic>
      </p:grpSp>
      <p:grpSp>
        <p:nvGrpSpPr>
          <p:cNvPr id="26" name="Group 25">
            <a:extLst>
              <a:ext uri="{FF2B5EF4-FFF2-40B4-BE49-F238E27FC236}">
                <a16:creationId xmlns:a16="http://schemas.microsoft.com/office/drawing/2014/main" id="{2BFF19C9-34DD-1D58-D9A4-92ADC0E1095A}"/>
              </a:ext>
            </a:extLst>
          </p:cNvPr>
          <p:cNvGrpSpPr/>
          <p:nvPr/>
        </p:nvGrpSpPr>
        <p:grpSpPr>
          <a:xfrm>
            <a:off x="2208651" y="2802593"/>
            <a:ext cx="500542" cy="510629"/>
            <a:chOff x="4064469" y="2236428"/>
            <a:chExt cx="1444266" cy="1444266"/>
          </a:xfrm>
        </p:grpSpPr>
        <p:sp>
          <p:nvSpPr>
            <p:cNvPr id="48" name="Owal 20">
              <a:extLst>
                <a:ext uri="{FF2B5EF4-FFF2-40B4-BE49-F238E27FC236}">
                  <a16:creationId xmlns:a16="http://schemas.microsoft.com/office/drawing/2014/main" id="{8888C76C-38A1-3801-647C-8FB35359FE0E}"/>
                </a:ext>
              </a:extLst>
            </p:cNvPr>
            <p:cNvSpPr/>
            <p:nvPr/>
          </p:nvSpPr>
          <p:spPr>
            <a:xfrm>
              <a:off x="4064469" y="2236428"/>
              <a:ext cx="1444266" cy="1444266"/>
            </a:xfrm>
            <a:prstGeom prst="ellipse">
              <a:avLst/>
            </a:prstGeom>
            <a:solidFill>
              <a:schemeClr val="bg1"/>
            </a:solidFill>
            <a:ln w="76200">
              <a:solidFill>
                <a:schemeClr val="accent3">
                  <a:lumMod val="20000"/>
                  <a:lumOff val="80000"/>
                </a:schemeClr>
              </a:solidFill>
            </a:ln>
            <a:effectLst>
              <a:outerShdw blurRad="306362" sx="105000" sy="105000" algn="ctr" rotWithShape="0">
                <a:schemeClr val="tx2">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pic>
          <p:nvPicPr>
            <p:cNvPr id="49" name="Graphic 48">
              <a:extLst>
                <a:ext uri="{FF2B5EF4-FFF2-40B4-BE49-F238E27FC236}">
                  <a16:creationId xmlns:a16="http://schemas.microsoft.com/office/drawing/2014/main" id="{EF7CDE3D-C1AF-D097-D6EC-E97C372D4076}"/>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4354201" y="2562776"/>
              <a:ext cx="840369" cy="823042"/>
            </a:xfrm>
            <a:prstGeom prst="rect">
              <a:avLst/>
            </a:prstGeom>
          </p:spPr>
        </p:pic>
      </p:grpSp>
      <p:grpSp>
        <p:nvGrpSpPr>
          <p:cNvPr id="27" name="Group 26">
            <a:extLst>
              <a:ext uri="{FF2B5EF4-FFF2-40B4-BE49-F238E27FC236}">
                <a16:creationId xmlns:a16="http://schemas.microsoft.com/office/drawing/2014/main" id="{2F93BE30-BE2D-55AC-FF48-C8B3D2A00B2F}"/>
              </a:ext>
            </a:extLst>
          </p:cNvPr>
          <p:cNvGrpSpPr/>
          <p:nvPr/>
        </p:nvGrpSpPr>
        <p:grpSpPr>
          <a:xfrm>
            <a:off x="3011314" y="3279362"/>
            <a:ext cx="500542" cy="510629"/>
            <a:chOff x="6541702" y="3429117"/>
            <a:chExt cx="1444266" cy="1444266"/>
          </a:xfrm>
        </p:grpSpPr>
        <p:sp>
          <p:nvSpPr>
            <p:cNvPr id="46" name="Owal 32">
              <a:extLst>
                <a:ext uri="{FF2B5EF4-FFF2-40B4-BE49-F238E27FC236}">
                  <a16:creationId xmlns:a16="http://schemas.microsoft.com/office/drawing/2014/main" id="{33C5C6C6-4CB0-FB73-6B36-3245F6A3C197}"/>
                </a:ext>
              </a:extLst>
            </p:cNvPr>
            <p:cNvSpPr/>
            <p:nvPr/>
          </p:nvSpPr>
          <p:spPr>
            <a:xfrm>
              <a:off x="6541702" y="3429117"/>
              <a:ext cx="1444266" cy="1444266"/>
            </a:xfrm>
            <a:prstGeom prst="ellipse">
              <a:avLst/>
            </a:prstGeom>
            <a:solidFill>
              <a:schemeClr val="bg1"/>
            </a:solidFill>
            <a:ln w="76200">
              <a:solidFill>
                <a:schemeClr val="accent3">
                  <a:lumMod val="20000"/>
                  <a:lumOff val="80000"/>
                </a:schemeClr>
              </a:solidFill>
            </a:ln>
            <a:effectLst>
              <a:outerShdw blurRad="306362" sx="105000" sy="105000" algn="ctr" rotWithShape="0">
                <a:schemeClr val="tx2">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pic>
          <p:nvPicPr>
            <p:cNvPr id="47" name="Graphic 46">
              <a:extLst>
                <a:ext uri="{FF2B5EF4-FFF2-40B4-BE49-F238E27FC236}">
                  <a16:creationId xmlns:a16="http://schemas.microsoft.com/office/drawing/2014/main" id="{9F0DE6A1-856C-B20D-91AA-EDC883C07336}"/>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6780551" y="3713100"/>
              <a:ext cx="904875" cy="876300"/>
            </a:xfrm>
            <a:prstGeom prst="rect">
              <a:avLst/>
            </a:prstGeom>
          </p:spPr>
        </p:pic>
      </p:grpSp>
      <p:grpSp>
        <p:nvGrpSpPr>
          <p:cNvPr id="28" name="Group 27">
            <a:extLst>
              <a:ext uri="{FF2B5EF4-FFF2-40B4-BE49-F238E27FC236}">
                <a16:creationId xmlns:a16="http://schemas.microsoft.com/office/drawing/2014/main" id="{2B8CB2CC-4653-0493-9E13-9FDF149E41D8}"/>
              </a:ext>
            </a:extLst>
          </p:cNvPr>
          <p:cNvGrpSpPr/>
          <p:nvPr/>
        </p:nvGrpSpPr>
        <p:grpSpPr>
          <a:xfrm>
            <a:off x="2921406" y="2151502"/>
            <a:ext cx="500542" cy="510629"/>
            <a:chOff x="6632004" y="266078"/>
            <a:chExt cx="1444266" cy="1444266"/>
          </a:xfrm>
        </p:grpSpPr>
        <p:sp>
          <p:nvSpPr>
            <p:cNvPr id="44" name="Owal 11">
              <a:extLst>
                <a:ext uri="{FF2B5EF4-FFF2-40B4-BE49-F238E27FC236}">
                  <a16:creationId xmlns:a16="http://schemas.microsoft.com/office/drawing/2014/main" id="{3B4C71AB-E397-DFBE-BE0D-FEFE637386B8}"/>
                </a:ext>
              </a:extLst>
            </p:cNvPr>
            <p:cNvSpPr/>
            <p:nvPr/>
          </p:nvSpPr>
          <p:spPr>
            <a:xfrm>
              <a:off x="6632004" y="266078"/>
              <a:ext cx="1444266" cy="1444266"/>
            </a:xfrm>
            <a:prstGeom prst="ellipse">
              <a:avLst/>
            </a:prstGeom>
            <a:solidFill>
              <a:schemeClr val="bg1"/>
            </a:solidFill>
            <a:ln w="76200">
              <a:solidFill>
                <a:schemeClr val="accent3">
                  <a:lumMod val="20000"/>
                  <a:lumOff val="80000"/>
                </a:schemeClr>
              </a:solidFill>
            </a:ln>
            <a:effectLst>
              <a:outerShdw blurRad="306362" sx="105000" sy="105000" algn="ctr" rotWithShape="0">
                <a:schemeClr val="tx2">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pic>
          <p:nvPicPr>
            <p:cNvPr id="45" name="Graphic 44">
              <a:extLst>
                <a:ext uri="{FF2B5EF4-FFF2-40B4-BE49-F238E27FC236}">
                  <a16:creationId xmlns:a16="http://schemas.microsoft.com/office/drawing/2014/main" id="{69B5CEC9-8B4D-85CA-D2E2-7AF55F51E73F}"/>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6910806" y="717431"/>
              <a:ext cx="941981" cy="602250"/>
            </a:xfrm>
            <a:prstGeom prst="rect">
              <a:avLst/>
            </a:prstGeom>
          </p:spPr>
        </p:pic>
      </p:grpSp>
      <p:grpSp>
        <p:nvGrpSpPr>
          <p:cNvPr id="29" name="Group 28">
            <a:extLst>
              <a:ext uri="{FF2B5EF4-FFF2-40B4-BE49-F238E27FC236}">
                <a16:creationId xmlns:a16="http://schemas.microsoft.com/office/drawing/2014/main" id="{D1979CAF-2203-F3EF-B2AF-14D8C86CB1C9}"/>
              </a:ext>
            </a:extLst>
          </p:cNvPr>
          <p:cNvGrpSpPr/>
          <p:nvPr/>
        </p:nvGrpSpPr>
        <p:grpSpPr>
          <a:xfrm>
            <a:off x="3407696" y="2721511"/>
            <a:ext cx="500542" cy="510629"/>
            <a:chOff x="7686752" y="1871152"/>
            <a:chExt cx="1444266" cy="1444266"/>
          </a:xfrm>
        </p:grpSpPr>
        <p:sp>
          <p:nvSpPr>
            <p:cNvPr id="42" name="Owal 14">
              <a:extLst>
                <a:ext uri="{FF2B5EF4-FFF2-40B4-BE49-F238E27FC236}">
                  <a16:creationId xmlns:a16="http://schemas.microsoft.com/office/drawing/2014/main" id="{DBA465C3-4F57-9AD4-A59E-3007B7F4AF20}"/>
                </a:ext>
              </a:extLst>
            </p:cNvPr>
            <p:cNvSpPr/>
            <p:nvPr/>
          </p:nvSpPr>
          <p:spPr>
            <a:xfrm>
              <a:off x="7686752" y="1871152"/>
              <a:ext cx="1444266" cy="1444266"/>
            </a:xfrm>
            <a:prstGeom prst="ellipse">
              <a:avLst/>
            </a:prstGeom>
            <a:solidFill>
              <a:schemeClr val="bg1"/>
            </a:solidFill>
            <a:ln w="76200">
              <a:solidFill>
                <a:schemeClr val="accent3">
                  <a:lumMod val="20000"/>
                  <a:lumOff val="80000"/>
                </a:schemeClr>
              </a:solidFill>
            </a:ln>
            <a:effectLst>
              <a:outerShdw blurRad="306362" sx="105000" sy="105000" algn="ctr" rotWithShape="0">
                <a:schemeClr val="tx2">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pic>
          <p:nvPicPr>
            <p:cNvPr id="43" name="Graphic 42">
              <a:extLst>
                <a:ext uri="{FF2B5EF4-FFF2-40B4-BE49-F238E27FC236}">
                  <a16:creationId xmlns:a16="http://schemas.microsoft.com/office/drawing/2014/main" id="{F07C40DA-7519-C425-530F-9253A699C1D5}"/>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7985968" y="2226030"/>
              <a:ext cx="906334" cy="709304"/>
            </a:xfrm>
            <a:prstGeom prst="rect">
              <a:avLst/>
            </a:prstGeom>
          </p:spPr>
        </p:pic>
      </p:grpSp>
      <p:grpSp>
        <p:nvGrpSpPr>
          <p:cNvPr id="30" name="Group 29">
            <a:extLst>
              <a:ext uri="{FF2B5EF4-FFF2-40B4-BE49-F238E27FC236}">
                <a16:creationId xmlns:a16="http://schemas.microsoft.com/office/drawing/2014/main" id="{9D21FC70-6770-B757-7CCA-455239E56CB4}"/>
              </a:ext>
            </a:extLst>
          </p:cNvPr>
          <p:cNvGrpSpPr/>
          <p:nvPr/>
        </p:nvGrpSpPr>
        <p:grpSpPr>
          <a:xfrm>
            <a:off x="4419508" y="2151502"/>
            <a:ext cx="500542" cy="510629"/>
            <a:chOff x="10140244" y="252322"/>
            <a:chExt cx="1444266" cy="1444266"/>
          </a:xfrm>
        </p:grpSpPr>
        <p:sp>
          <p:nvSpPr>
            <p:cNvPr id="40" name="Owal 26">
              <a:extLst>
                <a:ext uri="{FF2B5EF4-FFF2-40B4-BE49-F238E27FC236}">
                  <a16:creationId xmlns:a16="http://schemas.microsoft.com/office/drawing/2014/main" id="{9042A088-C060-B549-9185-9B99166075F9}"/>
                </a:ext>
              </a:extLst>
            </p:cNvPr>
            <p:cNvSpPr/>
            <p:nvPr/>
          </p:nvSpPr>
          <p:spPr>
            <a:xfrm>
              <a:off x="10140244" y="252322"/>
              <a:ext cx="1444266" cy="1444266"/>
            </a:xfrm>
            <a:prstGeom prst="ellipse">
              <a:avLst/>
            </a:prstGeom>
            <a:solidFill>
              <a:schemeClr val="bg1"/>
            </a:solidFill>
            <a:ln w="76200">
              <a:solidFill>
                <a:schemeClr val="accent3">
                  <a:lumMod val="20000"/>
                  <a:lumOff val="80000"/>
                </a:schemeClr>
              </a:solidFill>
            </a:ln>
            <a:effectLst>
              <a:outerShdw blurRad="306362" sx="105000" sy="105000" algn="ctr" rotWithShape="0">
                <a:schemeClr val="tx2">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pic>
          <p:nvPicPr>
            <p:cNvPr id="41" name="Graphic 40">
              <a:extLst>
                <a:ext uri="{FF2B5EF4-FFF2-40B4-BE49-F238E27FC236}">
                  <a16:creationId xmlns:a16="http://schemas.microsoft.com/office/drawing/2014/main" id="{E21CD84A-40D7-D578-DA02-7C763A0E20DF}"/>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10496391" y="473493"/>
              <a:ext cx="811335" cy="1029436"/>
            </a:xfrm>
            <a:prstGeom prst="rect">
              <a:avLst/>
            </a:prstGeom>
          </p:spPr>
        </p:pic>
      </p:grpSp>
      <p:grpSp>
        <p:nvGrpSpPr>
          <p:cNvPr id="31" name="Group 30">
            <a:extLst>
              <a:ext uri="{FF2B5EF4-FFF2-40B4-BE49-F238E27FC236}">
                <a16:creationId xmlns:a16="http://schemas.microsoft.com/office/drawing/2014/main" id="{E61E7796-612C-2402-FFF4-0ABD41C020A6}"/>
              </a:ext>
            </a:extLst>
          </p:cNvPr>
          <p:cNvGrpSpPr/>
          <p:nvPr/>
        </p:nvGrpSpPr>
        <p:grpSpPr>
          <a:xfrm>
            <a:off x="3995412" y="2721511"/>
            <a:ext cx="500542" cy="510629"/>
            <a:chOff x="9681476" y="3107034"/>
            <a:chExt cx="1444266" cy="1444266"/>
          </a:xfrm>
        </p:grpSpPr>
        <p:sp>
          <p:nvSpPr>
            <p:cNvPr id="38" name="Owal 17">
              <a:extLst>
                <a:ext uri="{FF2B5EF4-FFF2-40B4-BE49-F238E27FC236}">
                  <a16:creationId xmlns:a16="http://schemas.microsoft.com/office/drawing/2014/main" id="{C678EDB1-5B1E-3093-833B-C52DE46F4DCE}"/>
                </a:ext>
              </a:extLst>
            </p:cNvPr>
            <p:cNvSpPr/>
            <p:nvPr/>
          </p:nvSpPr>
          <p:spPr>
            <a:xfrm>
              <a:off x="9681476" y="3107034"/>
              <a:ext cx="1444266" cy="1444266"/>
            </a:xfrm>
            <a:prstGeom prst="ellipse">
              <a:avLst/>
            </a:prstGeom>
            <a:solidFill>
              <a:schemeClr val="bg1"/>
            </a:solidFill>
            <a:ln w="76200">
              <a:solidFill>
                <a:schemeClr val="accent3">
                  <a:lumMod val="20000"/>
                  <a:lumOff val="80000"/>
                </a:schemeClr>
              </a:solidFill>
            </a:ln>
            <a:effectLst>
              <a:outerShdw blurRad="306362" sx="105000" sy="105000" algn="ctr" rotWithShape="0">
                <a:schemeClr val="tx2">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pic>
          <p:nvPicPr>
            <p:cNvPr id="39" name="Graphic 38">
              <a:extLst>
                <a:ext uri="{FF2B5EF4-FFF2-40B4-BE49-F238E27FC236}">
                  <a16:creationId xmlns:a16="http://schemas.microsoft.com/office/drawing/2014/main" id="{883E99FB-FB9E-20B1-A338-C8190DF18513}"/>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9955936" y="3419905"/>
              <a:ext cx="854742" cy="818524"/>
            </a:xfrm>
            <a:prstGeom prst="rect">
              <a:avLst/>
            </a:prstGeom>
          </p:spPr>
        </p:pic>
      </p:grpSp>
      <p:grpSp>
        <p:nvGrpSpPr>
          <p:cNvPr id="32" name="Group 31">
            <a:extLst>
              <a:ext uri="{FF2B5EF4-FFF2-40B4-BE49-F238E27FC236}">
                <a16:creationId xmlns:a16="http://schemas.microsoft.com/office/drawing/2014/main" id="{4325BE3A-BB3F-11D7-2AC6-AB49B8243D67}"/>
              </a:ext>
            </a:extLst>
          </p:cNvPr>
          <p:cNvGrpSpPr/>
          <p:nvPr/>
        </p:nvGrpSpPr>
        <p:grpSpPr>
          <a:xfrm>
            <a:off x="4419508" y="3326925"/>
            <a:ext cx="500542" cy="510629"/>
            <a:chOff x="10418628" y="3759734"/>
            <a:chExt cx="1444266" cy="1444266"/>
          </a:xfrm>
        </p:grpSpPr>
        <p:sp>
          <p:nvSpPr>
            <p:cNvPr id="36" name="Owal 17">
              <a:extLst>
                <a:ext uri="{FF2B5EF4-FFF2-40B4-BE49-F238E27FC236}">
                  <a16:creationId xmlns:a16="http://schemas.microsoft.com/office/drawing/2014/main" id="{A37947AF-F5A6-1B38-10A7-03B656A1DF88}"/>
                </a:ext>
              </a:extLst>
            </p:cNvPr>
            <p:cNvSpPr/>
            <p:nvPr/>
          </p:nvSpPr>
          <p:spPr>
            <a:xfrm>
              <a:off x="10418628" y="3759734"/>
              <a:ext cx="1444266" cy="1444266"/>
            </a:xfrm>
            <a:prstGeom prst="ellipse">
              <a:avLst/>
            </a:prstGeom>
            <a:solidFill>
              <a:schemeClr val="bg1"/>
            </a:solidFill>
            <a:ln w="76200">
              <a:solidFill>
                <a:schemeClr val="accent3">
                  <a:lumMod val="20000"/>
                  <a:lumOff val="80000"/>
                </a:schemeClr>
              </a:solidFill>
            </a:ln>
            <a:effectLst>
              <a:outerShdw blurRad="306362" sx="105000" sy="105000" algn="ctr" rotWithShape="0">
                <a:schemeClr val="tx2">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pic>
          <p:nvPicPr>
            <p:cNvPr id="37" name="Graphic 36">
              <a:extLst>
                <a:ext uri="{FF2B5EF4-FFF2-40B4-BE49-F238E27FC236}">
                  <a16:creationId xmlns:a16="http://schemas.microsoft.com/office/drawing/2014/main" id="{1E147AC2-0B87-3CAA-38D7-4752F282ED31}"/>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flipV="1">
              <a:off x="10841221" y="4435784"/>
              <a:ext cx="599080" cy="92166"/>
            </a:xfrm>
            <a:prstGeom prst="rect">
              <a:avLst/>
            </a:prstGeom>
          </p:spPr>
        </p:pic>
      </p:grpSp>
      <p:sp>
        <p:nvSpPr>
          <p:cNvPr id="35" name="Title 4">
            <a:extLst>
              <a:ext uri="{FF2B5EF4-FFF2-40B4-BE49-F238E27FC236}">
                <a16:creationId xmlns:a16="http://schemas.microsoft.com/office/drawing/2014/main" id="{3F5846A3-B329-CDD6-B852-56042EA95348}"/>
              </a:ext>
            </a:extLst>
          </p:cNvPr>
          <p:cNvSpPr txBox="1">
            <a:spLocks/>
          </p:cNvSpPr>
          <p:nvPr/>
        </p:nvSpPr>
        <p:spPr>
          <a:xfrm>
            <a:off x="3333918" y="4166329"/>
            <a:ext cx="1422140" cy="225734"/>
          </a:xfrm>
          <a:prstGeom prst="rect">
            <a:avLst/>
          </a:prstGeom>
          <a:effectLst/>
        </p:spPr>
        <p:txBody>
          <a:bodyPr vert="horz" lIns="0" tIns="192024" rIns="0" bIns="0" rtlCol="0" anchor="t" anchorCtr="0">
            <a:noAutofit/>
          </a:bodyPr>
          <a:lstStyle>
            <a:lvl1pPr algn="l" defTabSz="914318" rtl="0" eaLnBrk="1" latinLnBrk="0" hangingPunct="1">
              <a:lnSpc>
                <a:spcPct val="90000"/>
              </a:lnSpc>
              <a:spcBef>
                <a:spcPct val="0"/>
              </a:spcBef>
              <a:buNone/>
              <a:defRPr sz="2000" kern="1200" cap="none" spc="0" baseline="0">
                <a:solidFill>
                  <a:schemeClr val="accent3"/>
                </a:solidFill>
                <a:latin typeface="+mj-lt"/>
                <a:ea typeface="+mj-ea"/>
                <a:cs typeface="+mj-cs"/>
              </a:defRPr>
            </a:lvl1pPr>
          </a:lstStyle>
          <a:p>
            <a:r>
              <a:rPr lang="en-GB" sz="1000" b="1" dirty="0">
                <a:solidFill>
                  <a:schemeClr val="tx1"/>
                </a:solidFill>
                <a:latin typeface="Montserrat" pitchFamily="2" charset="77"/>
              </a:rPr>
              <a:t>WORKS IN ALL DEPARTMENTS</a:t>
            </a:r>
            <a:endParaRPr lang="en-PL" sz="1000" dirty="0">
              <a:solidFill>
                <a:schemeClr val="tx1"/>
              </a:solidFill>
            </a:endParaRPr>
          </a:p>
        </p:txBody>
      </p:sp>
    </p:spTree>
    <p:extLst>
      <p:ext uri="{BB962C8B-B14F-4D97-AF65-F5344CB8AC3E}">
        <p14:creationId xmlns:p14="http://schemas.microsoft.com/office/powerpoint/2010/main" val="3941479262"/>
      </p:ext>
    </p:extLst>
  </p:cSld>
  <p:clrMapOvr>
    <a:masterClrMapping/>
  </p:clrMapOvr>
  <p:transition spd="med">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8C4E7187-6A24-8B42-AB9D-E3ED61046FB3}"/>
              </a:ext>
            </a:extLst>
          </p:cNvPr>
          <p:cNvSpPr>
            <a:spLocks noGrp="1"/>
          </p:cNvSpPr>
          <p:nvPr>
            <p:ph type="title"/>
          </p:nvPr>
        </p:nvSpPr>
        <p:spPr>
          <a:xfrm>
            <a:off x="1020735" y="878931"/>
            <a:ext cx="5884165" cy="877281"/>
          </a:xfrm>
        </p:spPr>
        <p:txBody>
          <a:bodyPr/>
          <a:lstStyle/>
          <a:p>
            <a:r>
              <a:rPr lang="en-US" sz="2800" dirty="0">
                <a:solidFill>
                  <a:schemeClr val="accent2"/>
                </a:solidFill>
              </a:rPr>
              <a:t>0</a:t>
            </a:r>
            <a:r>
              <a:rPr lang="pl-PL" sz="2800" dirty="0">
                <a:solidFill>
                  <a:schemeClr val="accent2"/>
                </a:solidFill>
              </a:rPr>
              <a:t>4</a:t>
            </a:r>
            <a:r>
              <a:rPr lang="en-US" sz="2800" dirty="0">
                <a:solidFill>
                  <a:schemeClr val="accent2"/>
                </a:solidFill>
              </a:rPr>
              <a:t>. </a:t>
            </a:r>
            <a:r>
              <a:rPr lang="en-GB" sz="2800" dirty="0"/>
              <a:t>process management (BPM)</a:t>
            </a:r>
            <a:endParaRPr lang="en-US" sz="2800" dirty="0"/>
          </a:p>
        </p:txBody>
      </p:sp>
      <p:sp>
        <p:nvSpPr>
          <p:cNvPr id="5" name="Symbol zastępczy numeru slajdu 4">
            <a:extLst>
              <a:ext uri="{FF2B5EF4-FFF2-40B4-BE49-F238E27FC236}">
                <a16:creationId xmlns:a16="http://schemas.microsoft.com/office/drawing/2014/main" id="{D903F02C-99CB-8B49-8396-EE65EEEBF47E}"/>
              </a:ext>
            </a:extLst>
          </p:cNvPr>
          <p:cNvSpPr>
            <a:spLocks noGrp="1"/>
          </p:cNvSpPr>
          <p:nvPr>
            <p:ph type="sldNum" sz="quarter" idx="4"/>
          </p:nvPr>
        </p:nvSpPr>
        <p:spPr/>
        <p:txBody>
          <a:bodyPr/>
          <a:lstStyle/>
          <a:p>
            <a:fld id="{D8D877B3-D348-4611-9BDB-C5374591D951}" type="slidenum">
              <a:rPr lang="en-US" smtClean="0"/>
              <a:pPr/>
              <a:t>8</a:t>
            </a:fld>
            <a:endParaRPr lang="en-US" dirty="0"/>
          </a:p>
        </p:txBody>
      </p:sp>
      <p:sp>
        <p:nvSpPr>
          <p:cNvPr id="13" name="SIZE KEEPER - Chessboard">
            <a:extLst>
              <a:ext uri="{FF2B5EF4-FFF2-40B4-BE49-F238E27FC236}">
                <a16:creationId xmlns:a16="http://schemas.microsoft.com/office/drawing/2014/main" id="{D94C9A63-57E2-24AB-8F95-B878C126FAC5}"/>
              </a:ext>
            </a:extLst>
          </p:cNvPr>
          <p:cNvSpPr>
            <a:spLocks noChangeAspect="1"/>
          </p:cNvSpPr>
          <p:nvPr/>
        </p:nvSpPr>
        <p:spPr>
          <a:xfrm rot="5400000">
            <a:off x="1164148" y="151543"/>
            <a:ext cx="4838741" cy="61751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26" name="Symbol zastępczy zawartości 3">
            <a:extLst>
              <a:ext uri="{FF2B5EF4-FFF2-40B4-BE49-F238E27FC236}">
                <a16:creationId xmlns:a16="http://schemas.microsoft.com/office/drawing/2014/main" id="{932BC341-A2D8-6B12-97BE-23DECCB5F9DC}"/>
              </a:ext>
            </a:extLst>
          </p:cNvPr>
          <p:cNvSpPr txBox="1">
            <a:spLocks/>
          </p:cNvSpPr>
          <p:nvPr/>
        </p:nvSpPr>
        <p:spPr>
          <a:xfrm>
            <a:off x="845024" y="2199257"/>
            <a:ext cx="5515506" cy="3727884"/>
          </a:xfrm>
          <a:prstGeom prst="rect">
            <a:avLst/>
          </a:prstGeom>
        </p:spPr>
        <p:txBody>
          <a:bodyPr vert="horz" lIns="0" tIns="45720" rIns="0" bIns="45720" rtlCol="0">
            <a:noAutofit/>
          </a:bodyPr>
          <a:lstStyle>
            <a:lvl1pPr marL="28575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1pPr>
            <a:lvl2pPr marL="72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2pPr>
            <a:lvl3pPr marL="144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3pPr>
            <a:lvl4pPr marL="216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4pPr>
            <a:lvl5pPr marL="288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r>
              <a:rPr lang="en-GB" b="0" i="0" dirty="0">
                <a:solidFill>
                  <a:srgbClr val="2E384D"/>
                </a:solidFill>
                <a:effectLst/>
                <a:latin typeface="Roboto" panose="02000000000000000000" pitchFamily="2" charset="0"/>
              </a:rPr>
              <a:t>Novacura Flow applications are created in a graphical way. </a:t>
            </a:r>
            <a:endParaRPr lang="pl-PL" b="0" i="0" dirty="0">
              <a:solidFill>
                <a:srgbClr val="2E384D"/>
              </a:solidFill>
              <a:effectLst/>
              <a:latin typeface="Roboto" panose="02000000000000000000" pitchFamily="2" charset="0"/>
            </a:endParaRPr>
          </a:p>
          <a:p>
            <a:r>
              <a:rPr lang="en-GB" b="0" i="0" dirty="0">
                <a:solidFill>
                  <a:srgbClr val="2E384D"/>
                </a:solidFill>
                <a:effectLst/>
                <a:latin typeface="Roboto" panose="02000000000000000000" pitchFamily="2" charset="0"/>
              </a:rPr>
              <a:t>All application steps (user interaction, data operations, connectivity with other systems etc.) are connected in a workflow that represents a business process. </a:t>
            </a:r>
            <a:endParaRPr lang="pl-PL" b="0" i="0" dirty="0">
              <a:solidFill>
                <a:srgbClr val="2E384D"/>
              </a:solidFill>
              <a:effectLst/>
              <a:latin typeface="Roboto" panose="02000000000000000000" pitchFamily="2" charset="0"/>
            </a:endParaRPr>
          </a:p>
          <a:p>
            <a:r>
              <a:rPr lang="en-GB" b="0" i="0" dirty="0">
                <a:solidFill>
                  <a:srgbClr val="2E384D"/>
                </a:solidFill>
                <a:effectLst/>
                <a:latin typeface="Roboto" panose="02000000000000000000" pitchFamily="2" charset="0"/>
              </a:rPr>
              <a:t>Novacura Flow can be used as a </a:t>
            </a:r>
            <a:r>
              <a:rPr lang="en-GB" b="1" i="0" dirty="0">
                <a:solidFill>
                  <a:srgbClr val="2E384D"/>
                </a:solidFill>
                <a:effectLst/>
                <a:latin typeface="Roboto" panose="02000000000000000000" pitchFamily="2" charset="0"/>
              </a:rPr>
              <a:t>process layer</a:t>
            </a:r>
            <a:r>
              <a:rPr lang="en-GB" b="0" i="0" dirty="0">
                <a:solidFill>
                  <a:srgbClr val="2E384D"/>
                </a:solidFill>
                <a:effectLst/>
                <a:latin typeface="Roboto" panose="02000000000000000000" pitchFamily="2" charset="0"/>
              </a:rPr>
              <a:t> for the ERP and can control complex processes that involve different people, systems, and various modules of the ERP. </a:t>
            </a:r>
            <a:endParaRPr lang="pl-PL" b="0" i="0" dirty="0">
              <a:solidFill>
                <a:srgbClr val="2E384D"/>
              </a:solidFill>
              <a:effectLst/>
              <a:latin typeface="Roboto" panose="02000000000000000000" pitchFamily="2" charset="0"/>
            </a:endParaRPr>
          </a:p>
          <a:p>
            <a:r>
              <a:rPr lang="en-GB" b="0" i="0" dirty="0">
                <a:solidFill>
                  <a:srgbClr val="2E384D"/>
                </a:solidFill>
                <a:effectLst/>
                <a:latin typeface="Roboto" panose="02000000000000000000" pitchFamily="2" charset="0"/>
              </a:rPr>
              <a:t>Novacura Flow you </a:t>
            </a:r>
            <a:r>
              <a:rPr lang="en-GB" b="1" i="0" dirty="0">
                <a:solidFill>
                  <a:srgbClr val="2E384D"/>
                </a:solidFill>
                <a:effectLst/>
                <a:latin typeface="Roboto" panose="02000000000000000000" pitchFamily="2" charset="0"/>
              </a:rPr>
              <a:t>optimize processes </a:t>
            </a:r>
            <a:r>
              <a:rPr lang="en-GB" b="0" i="0" dirty="0">
                <a:solidFill>
                  <a:srgbClr val="2E384D"/>
                </a:solidFill>
                <a:effectLst/>
                <a:latin typeface="Roboto" panose="02000000000000000000" pitchFamily="2" charset="0"/>
              </a:rPr>
              <a:t>by gathering stats and measuring them.</a:t>
            </a:r>
            <a:endParaRPr lang="en-US" dirty="0"/>
          </a:p>
        </p:txBody>
      </p:sp>
      <p:pic>
        <p:nvPicPr>
          <p:cNvPr id="11" name="Picture 10" descr="Diagram&#10;&#10;Description automatically generated">
            <a:extLst>
              <a:ext uri="{FF2B5EF4-FFF2-40B4-BE49-F238E27FC236}">
                <a16:creationId xmlns:a16="http://schemas.microsoft.com/office/drawing/2014/main" id="{38BABF0A-CA47-5242-BB8F-303BAFBBF23C}"/>
              </a:ext>
            </a:extLst>
          </p:cNvPr>
          <p:cNvPicPr>
            <a:picLocks noChangeAspect="1"/>
          </p:cNvPicPr>
          <p:nvPr/>
        </p:nvPicPr>
        <p:blipFill>
          <a:blip r:embed="rId3"/>
          <a:stretch>
            <a:fillRect/>
          </a:stretch>
        </p:blipFill>
        <p:spPr>
          <a:xfrm>
            <a:off x="7020179" y="2127060"/>
            <a:ext cx="3612950" cy="2831043"/>
          </a:xfrm>
          <a:prstGeom prst="rect">
            <a:avLst/>
          </a:prstGeom>
        </p:spPr>
      </p:pic>
    </p:spTree>
    <p:extLst>
      <p:ext uri="{BB962C8B-B14F-4D97-AF65-F5344CB8AC3E}">
        <p14:creationId xmlns:p14="http://schemas.microsoft.com/office/powerpoint/2010/main" val="2118333508"/>
      </p:ext>
    </p:extLst>
  </p:cSld>
  <p:clrMapOvr>
    <a:masterClrMapping/>
  </p:clrMapOvr>
  <p:transition spd="med">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8C4E7187-6A24-8B42-AB9D-E3ED61046FB3}"/>
              </a:ext>
            </a:extLst>
          </p:cNvPr>
          <p:cNvSpPr>
            <a:spLocks noGrp="1"/>
          </p:cNvSpPr>
          <p:nvPr>
            <p:ph type="title"/>
          </p:nvPr>
        </p:nvSpPr>
        <p:spPr>
          <a:xfrm>
            <a:off x="5875215" y="393176"/>
            <a:ext cx="6031649" cy="877281"/>
          </a:xfrm>
        </p:spPr>
        <p:txBody>
          <a:bodyPr/>
          <a:lstStyle/>
          <a:p>
            <a:r>
              <a:rPr lang="en-US" sz="2800" dirty="0">
                <a:solidFill>
                  <a:schemeClr val="accent2"/>
                </a:solidFill>
              </a:rPr>
              <a:t>0</a:t>
            </a:r>
            <a:r>
              <a:rPr lang="pl-PL" sz="2800" dirty="0">
                <a:solidFill>
                  <a:schemeClr val="accent2"/>
                </a:solidFill>
              </a:rPr>
              <a:t>5</a:t>
            </a:r>
            <a:r>
              <a:rPr lang="en-US" sz="2800" dirty="0">
                <a:solidFill>
                  <a:schemeClr val="accent2"/>
                </a:solidFill>
              </a:rPr>
              <a:t>.</a:t>
            </a:r>
            <a:r>
              <a:rPr lang="pl-PL" sz="2800" dirty="0">
                <a:solidFill>
                  <a:schemeClr val="accent2"/>
                </a:solidFill>
              </a:rPr>
              <a:t> </a:t>
            </a:r>
            <a:r>
              <a:rPr lang="en-GB" sz="2800" dirty="0"/>
              <a:t>Deep ERP Integration</a:t>
            </a:r>
            <a:endParaRPr lang="en-US" sz="2800" dirty="0"/>
          </a:p>
        </p:txBody>
      </p:sp>
      <p:sp>
        <p:nvSpPr>
          <p:cNvPr id="4" name="Symbol zastępczy zawartości 3">
            <a:extLst>
              <a:ext uri="{FF2B5EF4-FFF2-40B4-BE49-F238E27FC236}">
                <a16:creationId xmlns:a16="http://schemas.microsoft.com/office/drawing/2014/main" id="{70CC3267-60AC-FD45-B6CE-A01F4765A502}"/>
              </a:ext>
            </a:extLst>
          </p:cNvPr>
          <p:cNvSpPr>
            <a:spLocks noGrp="1"/>
          </p:cNvSpPr>
          <p:nvPr>
            <p:ph idx="1"/>
          </p:nvPr>
        </p:nvSpPr>
        <p:spPr>
          <a:xfrm>
            <a:off x="5767061" y="1565058"/>
            <a:ext cx="5628527" cy="3727884"/>
          </a:xfrm>
        </p:spPr>
        <p:txBody>
          <a:bodyPr vert="horz" lIns="0" tIns="45720" rIns="0" bIns="45720" rtlCol="0">
            <a:noAutofit/>
          </a:bodyPr>
          <a:lstStyle/>
          <a:p>
            <a:pPr algn="l"/>
            <a:r>
              <a:rPr lang="en-GB" b="0" i="0" dirty="0">
                <a:solidFill>
                  <a:srgbClr val="2E384D"/>
                </a:solidFill>
                <a:effectLst/>
                <a:latin typeface="Roboto" panose="02000000000000000000" pitchFamily="2" charset="0"/>
              </a:rPr>
              <a:t>Novacura Flow is not just another low-code platform. </a:t>
            </a:r>
            <a:endParaRPr lang="pl-PL" b="0" i="0" dirty="0">
              <a:solidFill>
                <a:srgbClr val="2E384D"/>
              </a:solidFill>
              <a:effectLst/>
              <a:latin typeface="Roboto" panose="02000000000000000000" pitchFamily="2" charset="0"/>
            </a:endParaRPr>
          </a:p>
          <a:p>
            <a:pPr algn="l"/>
            <a:r>
              <a:rPr lang="pl-PL" dirty="0">
                <a:solidFill>
                  <a:srgbClr val="2E384D"/>
                </a:solidFill>
                <a:latin typeface="Roboto" panose="02000000000000000000" pitchFamily="2" charset="0"/>
              </a:rPr>
              <a:t>P</a:t>
            </a:r>
            <a:r>
              <a:rPr lang="en-GB" b="0" i="0" dirty="0" err="1">
                <a:solidFill>
                  <a:srgbClr val="2E384D"/>
                </a:solidFill>
                <a:effectLst/>
                <a:latin typeface="Roboto" panose="02000000000000000000" pitchFamily="2" charset="0"/>
              </a:rPr>
              <a:t>rimary</a:t>
            </a:r>
            <a:r>
              <a:rPr lang="en-GB" b="0" i="0" dirty="0">
                <a:solidFill>
                  <a:srgbClr val="2E384D"/>
                </a:solidFill>
                <a:effectLst/>
                <a:latin typeface="Roboto" panose="02000000000000000000" pitchFamily="2" charset="0"/>
              </a:rPr>
              <a:t> design assumption is that it must work seamlessly with the </a:t>
            </a:r>
            <a:r>
              <a:rPr lang="en-GB" b="1" i="0" dirty="0">
                <a:solidFill>
                  <a:srgbClr val="2E384D"/>
                </a:solidFill>
                <a:effectLst/>
                <a:latin typeface="Roboto" panose="02000000000000000000" pitchFamily="2" charset="0"/>
              </a:rPr>
              <a:t>most popular ERP systems.</a:t>
            </a:r>
            <a:r>
              <a:rPr lang="en-GB" b="0" i="0" dirty="0">
                <a:solidFill>
                  <a:srgbClr val="2E384D"/>
                </a:solidFill>
                <a:effectLst/>
                <a:latin typeface="Roboto" panose="02000000000000000000" pitchFamily="2" charset="0"/>
              </a:rPr>
              <a:t> </a:t>
            </a:r>
            <a:endParaRPr lang="pl-PL" b="0" i="0" dirty="0">
              <a:solidFill>
                <a:srgbClr val="2E384D"/>
              </a:solidFill>
              <a:effectLst/>
              <a:latin typeface="Roboto" panose="02000000000000000000" pitchFamily="2" charset="0"/>
            </a:endParaRPr>
          </a:p>
          <a:p>
            <a:pPr algn="l"/>
            <a:r>
              <a:rPr lang="en-GB" b="0" i="0" dirty="0">
                <a:solidFill>
                  <a:srgbClr val="2E384D"/>
                </a:solidFill>
                <a:effectLst/>
                <a:latin typeface="Roboto" panose="02000000000000000000" pitchFamily="2" charset="0"/>
              </a:rPr>
              <a:t>Novacura Flow is equipped with dedicated ERP connectors, that use </a:t>
            </a:r>
            <a:r>
              <a:rPr lang="en-GB" b="1" i="0" dirty="0">
                <a:solidFill>
                  <a:srgbClr val="2E384D"/>
                </a:solidFill>
                <a:effectLst/>
                <a:latin typeface="Roboto" panose="02000000000000000000" pitchFamily="2" charset="0"/>
              </a:rPr>
              <a:t>only official ERP APIs</a:t>
            </a:r>
            <a:r>
              <a:rPr lang="en-GB" b="0" i="0" dirty="0">
                <a:solidFill>
                  <a:srgbClr val="2E384D"/>
                </a:solidFill>
                <a:effectLst/>
                <a:latin typeface="Roboto" panose="02000000000000000000" pitchFamily="2" charset="0"/>
              </a:rPr>
              <a:t> to get access to ERP data and functions offered by ERP. </a:t>
            </a:r>
            <a:endParaRPr lang="pl-PL" b="0" i="0" dirty="0">
              <a:solidFill>
                <a:srgbClr val="2E384D"/>
              </a:solidFill>
              <a:effectLst/>
              <a:latin typeface="Roboto" panose="02000000000000000000" pitchFamily="2" charset="0"/>
            </a:endParaRPr>
          </a:p>
          <a:p>
            <a:pPr algn="l"/>
            <a:r>
              <a:rPr lang="pl-PL" b="1" dirty="0">
                <a:solidFill>
                  <a:srgbClr val="2E384D"/>
                </a:solidFill>
                <a:latin typeface="Roboto" panose="02000000000000000000" pitchFamily="2" charset="0"/>
              </a:rPr>
              <a:t>C</a:t>
            </a:r>
            <a:r>
              <a:rPr lang="en-GB" b="1" i="0" dirty="0" err="1">
                <a:solidFill>
                  <a:srgbClr val="2E384D"/>
                </a:solidFill>
                <a:effectLst/>
                <a:latin typeface="Roboto" panose="02000000000000000000" pitchFamily="2" charset="0"/>
              </a:rPr>
              <a:t>onnectors</a:t>
            </a:r>
            <a:r>
              <a:rPr lang="en-GB" b="1" i="0" dirty="0">
                <a:solidFill>
                  <a:srgbClr val="2E384D"/>
                </a:solidFill>
                <a:effectLst/>
                <a:latin typeface="Roboto" panose="02000000000000000000" pitchFamily="2" charset="0"/>
              </a:rPr>
              <a:t> can be easily configured</a:t>
            </a:r>
            <a:r>
              <a:rPr lang="en-GB" b="0" i="0" dirty="0">
                <a:solidFill>
                  <a:srgbClr val="2E384D"/>
                </a:solidFill>
                <a:effectLst/>
                <a:latin typeface="Roboto" panose="02000000000000000000" pitchFamily="2" charset="0"/>
              </a:rPr>
              <a:t> and used in applications created in Novacura Flow.</a:t>
            </a:r>
          </a:p>
        </p:txBody>
      </p:sp>
      <p:sp>
        <p:nvSpPr>
          <p:cNvPr id="5" name="Symbol zastępczy numeru slajdu 4">
            <a:extLst>
              <a:ext uri="{FF2B5EF4-FFF2-40B4-BE49-F238E27FC236}">
                <a16:creationId xmlns:a16="http://schemas.microsoft.com/office/drawing/2014/main" id="{D903F02C-99CB-8B49-8396-EE65EEEBF47E}"/>
              </a:ext>
            </a:extLst>
          </p:cNvPr>
          <p:cNvSpPr>
            <a:spLocks noGrp="1"/>
          </p:cNvSpPr>
          <p:nvPr>
            <p:ph type="sldNum" sz="quarter" idx="4"/>
          </p:nvPr>
        </p:nvSpPr>
        <p:spPr/>
        <p:txBody>
          <a:bodyPr/>
          <a:lstStyle/>
          <a:p>
            <a:fld id="{D8D877B3-D348-4611-9BDB-C5374591D951}" type="slidenum">
              <a:rPr lang="en-US" smtClean="0"/>
              <a:pPr/>
              <a:t>9</a:t>
            </a:fld>
            <a:endParaRPr lang="en-US" dirty="0"/>
          </a:p>
        </p:txBody>
      </p:sp>
      <p:pic>
        <p:nvPicPr>
          <p:cNvPr id="6" name="Grafika 16">
            <a:extLst>
              <a:ext uri="{FF2B5EF4-FFF2-40B4-BE49-F238E27FC236}">
                <a16:creationId xmlns:a16="http://schemas.microsoft.com/office/drawing/2014/main" id="{007458A3-7AFA-D6DE-F178-BF3822BB4A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86753" y="1782375"/>
            <a:ext cx="2912563" cy="407519"/>
          </a:xfrm>
          <a:prstGeom prst="rect">
            <a:avLst/>
          </a:prstGeom>
        </p:spPr>
      </p:pic>
      <p:pic>
        <p:nvPicPr>
          <p:cNvPr id="7" name="Graphic 128" descr="Database outline">
            <a:extLst>
              <a:ext uri="{FF2B5EF4-FFF2-40B4-BE49-F238E27FC236}">
                <a16:creationId xmlns:a16="http://schemas.microsoft.com/office/drawing/2014/main" id="{E98ED6D3-1AD7-79BC-EEC5-31AD54C9AD3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56116" y="2085593"/>
            <a:ext cx="2743200" cy="2743200"/>
          </a:xfrm>
          <a:prstGeom prst="rect">
            <a:avLst/>
          </a:prstGeom>
        </p:spPr>
      </p:pic>
      <p:sp>
        <p:nvSpPr>
          <p:cNvPr id="8" name="Tytuł 3">
            <a:extLst>
              <a:ext uri="{FF2B5EF4-FFF2-40B4-BE49-F238E27FC236}">
                <a16:creationId xmlns:a16="http://schemas.microsoft.com/office/drawing/2014/main" id="{4A08E6BE-15F1-4427-31B3-1F48922731D5}"/>
              </a:ext>
            </a:extLst>
          </p:cNvPr>
          <p:cNvSpPr txBox="1">
            <a:spLocks/>
          </p:cNvSpPr>
          <p:nvPr/>
        </p:nvSpPr>
        <p:spPr>
          <a:xfrm>
            <a:off x="2028270" y="4720214"/>
            <a:ext cx="1960790" cy="604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15A9E1"/>
                </a:solidFill>
                <a:latin typeface="Arial" panose="020B0604020202020204" pitchFamily="34" charset="0"/>
                <a:ea typeface="+mj-ea"/>
                <a:cs typeface="Arial" panose="020B0604020202020204" pitchFamily="34" charset="0"/>
              </a:defRPr>
            </a:lvl1pPr>
          </a:lstStyle>
          <a:p>
            <a:pPr algn="ctr"/>
            <a:r>
              <a:rPr lang="pl-PL" sz="2400" dirty="0">
                <a:solidFill>
                  <a:schemeClr val="bg1">
                    <a:lumMod val="75000"/>
                  </a:schemeClr>
                </a:solidFill>
                <a:latin typeface="Roboto" panose="02000000000000000000" pitchFamily="2" charset="0"/>
                <a:cs typeface="Roboto" panose="02000000000000000000" pitchFamily="2" charset="0"/>
              </a:rPr>
              <a:t>ERP system</a:t>
            </a:r>
            <a:endParaRPr lang="en-US" sz="2400" dirty="0">
              <a:solidFill>
                <a:schemeClr val="bg1">
                  <a:lumMod val="75000"/>
                </a:schemeClr>
              </a:solidFill>
              <a:latin typeface="Roboto" panose="02000000000000000000" pitchFamily="2" charset="0"/>
              <a:cs typeface="Roboto" panose="02000000000000000000" pitchFamily="2" charset="0"/>
            </a:endParaRPr>
          </a:p>
        </p:txBody>
      </p:sp>
      <p:sp>
        <p:nvSpPr>
          <p:cNvPr id="9" name="Freeform: Shape 130">
            <a:extLst>
              <a:ext uri="{FF2B5EF4-FFF2-40B4-BE49-F238E27FC236}">
                <a16:creationId xmlns:a16="http://schemas.microsoft.com/office/drawing/2014/main" id="{96625F12-71E3-B1BD-6284-34F9D676923B}"/>
              </a:ext>
            </a:extLst>
          </p:cNvPr>
          <p:cNvSpPr/>
          <p:nvPr/>
        </p:nvSpPr>
        <p:spPr>
          <a:xfrm rot="5400000">
            <a:off x="1482563" y="1224651"/>
            <a:ext cx="3052207" cy="3622676"/>
          </a:xfrm>
          <a:custGeom>
            <a:avLst/>
            <a:gdLst>
              <a:gd name="connsiteX0" fmla="*/ 0 w 3052207"/>
              <a:gd name="connsiteY0" fmla="*/ 3500701 h 3622676"/>
              <a:gd name="connsiteX1" fmla="*/ 1 w 3052207"/>
              <a:gd name="connsiteY1" fmla="*/ 121975 h 3622676"/>
              <a:gd name="connsiteX2" fmla="*/ 121976 w 3052207"/>
              <a:gd name="connsiteY2" fmla="*/ 0 h 3622676"/>
              <a:gd name="connsiteX3" fmla="*/ 609863 w 3052207"/>
              <a:gd name="connsiteY3" fmla="*/ 0 h 3622676"/>
              <a:gd name="connsiteX4" fmla="*/ 621664 w 3052207"/>
              <a:gd name="connsiteY4" fmla="*/ 2383 h 3622676"/>
              <a:gd name="connsiteX5" fmla="*/ 2930232 w 3052207"/>
              <a:gd name="connsiteY5" fmla="*/ 2383 h 3622676"/>
              <a:gd name="connsiteX6" fmla="*/ 3052207 w 3052207"/>
              <a:gd name="connsiteY6" fmla="*/ 124358 h 3622676"/>
              <a:gd name="connsiteX7" fmla="*/ 3052207 w 3052207"/>
              <a:gd name="connsiteY7" fmla="*/ 612245 h 3622676"/>
              <a:gd name="connsiteX8" fmla="*/ 2930232 w 3052207"/>
              <a:gd name="connsiteY8" fmla="*/ 734220 h 3622676"/>
              <a:gd name="connsiteX9" fmla="*/ 731838 w 3052207"/>
              <a:gd name="connsiteY9" fmla="*/ 734220 h 3622676"/>
              <a:gd name="connsiteX10" fmla="*/ 731838 w 3052207"/>
              <a:gd name="connsiteY10" fmla="*/ 2888455 h 3622676"/>
              <a:gd name="connsiteX11" fmla="*/ 2930232 w 3052207"/>
              <a:gd name="connsiteY11" fmla="*/ 2888455 h 3622676"/>
              <a:gd name="connsiteX12" fmla="*/ 3052207 w 3052207"/>
              <a:gd name="connsiteY12" fmla="*/ 3010430 h 3622676"/>
              <a:gd name="connsiteX13" fmla="*/ 3052207 w 3052207"/>
              <a:gd name="connsiteY13" fmla="*/ 3498317 h 3622676"/>
              <a:gd name="connsiteX14" fmla="*/ 2930232 w 3052207"/>
              <a:gd name="connsiteY14" fmla="*/ 3620292 h 3622676"/>
              <a:gd name="connsiteX15" fmla="*/ 621669 w 3052207"/>
              <a:gd name="connsiteY15" fmla="*/ 3620292 h 3622676"/>
              <a:gd name="connsiteX16" fmla="*/ 609863 w 3052207"/>
              <a:gd name="connsiteY16" fmla="*/ 3622676 h 3622676"/>
              <a:gd name="connsiteX17" fmla="*/ 121976 w 3052207"/>
              <a:gd name="connsiteY17" fmla="*/ 3622676 h 3622676"/>
              <a:gd name="connsiteX18" fmla="*/ 0 w 3052207"/>
              <a:gd name="connsiteY18" fmla="*/ 3500701 h 362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52207" h="3622676">
                <a:moveTo>
                  <a:pt x="0" y="3500701"/>
                </a:moveTo>
                <a:lnTo>
                  <a:pt x="1" y="121975"/>
                </a:lnTo>
                <a:cubicBezTo>
                  <a:pt x="1" y="54610"/>
                  <a:pt x="54611" y="0"/>
                  <a:pt x="121976" y="0"/>
                </a:cubicBezTo>
                <a:lnTo>
                  <a:pt x="609863" y="0"/>
                </a:lnTo>
                <a:lnTo>
                  <a:pt x="621664" y="2383"/>
                </a:lnTo>
                <a:lnTo>
                  <a:pt x="2930232" y="2383"/>
                </a:lnTo>
                <a:cubicBezTo>
                  <a:pt x="2997597" y="2383"/>
                  <a:pt x="3052207" y="56993"/>
                  <a:pt x="3052207" y="124358"/>
                </a:cubicBezTo>
                <a:lnTo>
                  <a:pt x="3052207" y="612245"/>
                </a:lnTo>
                <a:cubicBezTo>
                  <a:pt x="3052207" y="679610"/>
                  <a:pt x="2997597" y="734220"/>
                  <a:pt x="2930232" y="734220"/>
                </a:cubicBezTo>
                <a:lnTo>
                  <a:pt x="731838" y="734220"/>
                </a:lnTo>
                <a:lnTo>
                  <a:pt x="731838" y="2888455"/>
                </a:lnTo>
                <a:lnTo>
                  <a:pt x="2930232" y="2888455"/>
                </a:lnTo>
                <a:cubicBezTo>
                  <a:pt x="2997597" y="2888455"/>
                  <a:pt x="3052207" y="2943065"/>
                  <a:pt x="3052207" y="3010430"/>
                </a:cubicBezTo>
                <a:lnTo>
                  <a:pt x="3052207" y="3498317"/>
                </a:lnTo>
                <a:cubicBezTo>
                  <a:pt x="3052207" y="3565682"/>
                  <a:pt x="2997597" y="3620292"/>
                  <a:pt x="2930232" y="3620292"/>
                </a:cubicBezTo>
                <a:lnTo>
                  <a:pt x="621669" y="3620292"/>
                </a:lnTo>
                <a:lnTo>
                  <a:pt x="609863" y="3622676"/>
                </a:lnTo>
                <a:lnTo>
                  <a:pt x="121976" y="3622676"/>
                </a:lnTo>
                <a:cubicBezTo>
                  <a:pt x="54611" y="3622676"/>
                  <a:pt x="0" y="3568065"/>
                  <a:pt x="0" y="3500701"/>
                </a:cubicBezTo>
                <a:close/>
              </a:path>
            </a:pathLst>
          </a:custGeom>
          <a:noFill/>
          <a:ln w="19610" cap="flat">
            <a:solidFill>
              <a:schemeClr val="accent1">
                <a:lumMod val="50000"/>
              </a:schemeClr>
            </a:solid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dirty="0">
              <a:latin typeface="Roboto" panose="02000000000000000000" pitchFamily="2" charset="0"/>
            </a:endParaRPr>
          </a:p>
        </p:txBody>
      </p:sp>
      <p:cxnSp>
        <p:nvCxnSpPr>
          <p:cNvPr id="10" name="Straight Connector 3">
            <a:extLst>
              <a:ext uri="{FF2B5EF4-FFF2-40B4-BE49-F238E27FC236}">
                <a16:creationId xmlns:a16="http://schemas.microsoft.com/office/drawing/2014/main" id="{83EB182C-7ED8-56C6-7135-B23F173C250F}"/>
              </a:ext>
            </a:extLst>
          </p:cNvPr>
          <p:cNvCxnSpPr>
            <a:cxnSpLocks/>
          </p:cNvCxnSpPr>
          <p:nvPr/>
        </p:nvCxnSpPr>
        <p:spPr>
          <a:xfrm>
            <a:off x="3353889" y="2693354"/>
            <a:ext cx="719873" cy="98153"/>
          </a:xfrm>
          <a:prstGeom prst="line">
            <a:avLst/>
          </a:prstGeom>
          <a:ln w="38100">
            <a:solidFill>
              <a:schemeClr val="accent1">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2" name="Straight Connector 161">
            <a:extLst>
              <a:ext uri="{FF2B5EF4-FFF2-40B4-BE49-F238E27FC236}">
                <a16:creationId xmlns:a16="http://schemas.microsoft.com/office/drawing/2014/main" id="{3C0A1D16-49A7-8535-ACE4-D5B54ACDEC99}"/>
              </a:ext>
            </a:extLst>
          </p:cNvPr>
          <p:cNvCxnSpPr>
            <a:cxnSpLocks/>
          </p:cNvCxnSpPr>
          <p:nvPr/>
        </p:nvCxnSpPr>
        <p:spPr>
          <a:xfrm>
            <a:off x="3353889" y="3242392"/>
            <a:ext cx="752873" cy="255030"/>
          </a:xfrm>
          <a:prstGeom prst="line">
            <a:avLst/>
          </a:prstGeom>
          <a:ln w="38100">
            <a:solidFill>
              <a:schemeClr val="accent1">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3" name="Straight Connector 185">
            <a:extLst>
              <a:ext uri="{FF2B5EF4-FFF2-40B4-BE49-F238E27FC236}">
                <a16:creationId xmlns:a16="http://schemas.microsoft.com/office/drawing/2014/main" id="{8982DC37-3733-2415-C74B-926AD4A34A48}"/>
              </a:ext>
            </a:extLst>
          </p:cNvPr>
          <p:cNvCxnSpPr>
            <a:cxnSpLocks/>
          </p:cNvCxnSpPr>
          <p:nvPr/>
        </p:nvCxnSpPr>
        <p:spPr>
          <a:xfrm>
            <a:off x="2848212" y="3789040"/>
            <a:ext cx="1258550" cy="240717"/>
          </a:xfrm>
          <a:prstGeom prst="line">
            <a:avLst/>
          </a:prstGeom>
          <a:ln w="38100">
            <a:solidFill>
              <a:schemeClr val="accent1">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4" name="Straight Connector 186">
            <a:extLst>
              <a:ext uri="{FF2B5EF4-FFF2-40B4-BE49-F238E27FC236}">
                <a16:creationId xmlns:a16="http://schemas.microsoft.com/office/drawing/2014/main" id="{E70F718E-29C1-EDCE-2F66-673227F7A235}"/>
              </a:ext>
            </a:extLst>
          </p:cNvPr>
          <p:cNvCxnSpPr>
            <a:cxnSpLocks/>
          </p:cNvCxnSpPr>
          <p:nvPr/>
        </p:nvCxnSpPr>
        <p:spPr>
          <a:xfrm flipH="1" flipV="1">
            <a:off x="1942545" y="2473258"/>
            <a:ext cx="772317" cy="156760"/>
          </a:xfrm>
          <a:prstGeom prst="line">
            <a:avLst/>
          </a:prstGeom>
          <a:ln w="38100">
            <a:solidFill>
              <a:schemeClr val="accent1">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5" name="Straight Connector 187">
            <a:extLst>
              <a:ext uri="{FF2B5EF4-FFF2-40B4-BE49-F238E27FC236}">
                <a16:creationId xmlns:a16="http://schemas.microsoft.com/office/drawing/2014/main" id="{271B16E4-F6F1-4D27-7FA4-B5F6448DFFE2}"/>
              </a:ext>
            </a:extLst>
          </p:cNvPr>
          <p:cNvCxnSpPr>
            <a:cxnSpLocks/>
          </p:cNvCxnSpPr>
          <p:nvPr/>
        </p:nvCxnSpPr>
        <p:spPr>
          <a:xfrm flipH="1" flipV="1">
            <a:off x="1942545" y="3017683"/>
            <a:ext cx="1127917" cy="227780"/>
          </a:xfrm>
          <a:prstGeom prst="line">
            <a:avLst/>
          </a:prstGeom>
          <a:ln w="38100">
            <a:solidFill>
              <a:schemeClr val="accent1">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6" name="Straight Connector 188">
            <a:extLst>
              <a:ext uri="{FF2B5EF4-FFF2-40B4-BE49-F238E27FC236}">
                <a16:creationId xmlns:a16="http://schemas.microsoft.com/office/drawing/2014/main" id="{0A59B689-9756-309F-0D23-0E265861E99F}"/>
              </a:ext>
            </a:extLst>
          </p:cNvPr>
          <p:cNvCxnSpPr>
            <a:cxnSpLocks/>
          </p:cNvCxnSpPr>
          <p:nvPr/>
        </p:nvCxnSpPr>
        <p:spPr>
          <a:xfrm flipH="1">
            <a:off x="1924292" y="3562108"/>
            <a:ext cx="999781" cy="67723"/>
          </a:xfrm>
          <a:prstGeom prst="line">
            <a:avLst/>
          </a:prstGeom>
          <a:ln w="38100">
            <a:solidFill>
              <a:schemeClr val="accent1">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7" name="Straight Connector 195">
            <a:extLst>
              <a:ext uri="{FF2B5EF4-FFF2-40B4-BE49-F238E27FC236}">
                <a16:creationId xmlns:a16="http://schemas.microsoft.com/office/drawing/2014/main" id="{5A0197A9-EE4A-D60A-AC8D-E98061D7AEF9}"/>
              </a:ext>
            </a:extLst>
          </p:cNvPr>
          <p:cNvCxnSpPr>
            <a:cxnSpLocks/>
          </p:cNvCxnSpPr>
          <p:nvPr/>
        </p:nvCxnSpPr>
        <p:spPr>
          <a:xfrm flipH="1" flipV="1">
            <a:off x="1924292" y="4228244"/>
            <a:ext cx="404411" cy="21779"/>
          </a:xfrm>
          <a:prstGeom prst="line">
            <a:avLst/>
          </a:prstGeom>
          <a:ln w="38100">
            <a:solidFill>
              <a:schemeClr val="accent1">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8" name="Straight Connector 197">
            <a:extLst>
              <a:ext uri="{FF2B5EF4-FFF2-40B4-BE49-F238E27FC236}">
                <a16:creationId xmlns:a16="http://schemas.microsoft.com/office/drawing/2014/main" id="{F0DC8906-3B08-BBEF-9E6D-8CC72980F6A4}"/>
              </a:ext>
            </a:extLst>
          </p:cNvPr>
          <p:cNvCxnSpPr>
            <a:cxnSpLocks/>
          </p:cNvCxnSpPr>
          <p:nvPr/>
        </p:nvCxnSpPr>
        <p:spPr>
          <a:xfrm flipH="1" flipV="1">
            <a:off x="1942546" y="3929502"/>
            <a:ext cx="690839" cy="238776"/>
          </a:xfrm>
          <a:prstGeom prst="line">
            <a:avLst/>
          </a:prstGeom>
          <a:ln w="38100">
            <a:solidFill>
              <a:schemeClr val="accent1">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9" name="Straight Connector 198">
            <a:extLst>
              <a:ext uri="{FF2B5EF4-FFF2-40B4-BE49-F238E27FC236}">
                <a16:creationId xmlns:a16="http://schemas.microsoft.com/office/drawing/2014/main" id="{2E80234D-C2AC-7EF9-BE5D-44842954F979}"/>
              </a:ext>
            </a:extLst>
          </p:cNvPr>
          <p:cNvCxnSpPr>
            <a:cxnSpLocks/>
          </p:cNvCxnSpPr>
          <p:nvPr/>
        </p:nvCxnSpPr>
        <p:spPr>
          <a:xfrm flipV="1">
            <a:off x="3280012" y="4312688"/>
            <a:ext cx="822670" cy="90958"/>
          </a:xfrm>
          <a:prstGeom prst="line">
            <a:avLst/>
          </a:prstGeom>
          <a:ln w="38100">
            <a:solidFill>
              <a:schemeClr val="accent1">
                <a:lumMod val="50000"/>
              </a:schemeClr>
            </a:solidFill>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5310534"/>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6" presetClass="entr" presetSubtype="37"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outVertical)">
                                      <p:cBhvr>
                                        <p:cTn id="11" dur="500"/>
                                        <p:tgtEl>
                                          <p:spTgt spid="9"/>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par>
                                <p:cTn id="16" presetID="22" presetClass="entr" presetSubtype="4"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par>
                                <p:cTn id="19" presetID="22" presetClass="entr" presetSubtype="4"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par>
                                <p:cTn id="22" presetID="22" presetClass="entr" presetSubtype="4"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par>
                                <p:cTn id="25" presetID="22" presetClass="entr" presetSubtype="4"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par>
                                <p:cTn id="28" presetID="22" presetClass="entr" presetSubtype="4"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par>
                                <p:cTn id="31" presetID="22" presetClass="entr" presetSubtype="4"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down)">
                                      <p:cBhvr>
                                        <p:cTn id="33" dur="500"/>
                                        <p:tgtEl>
                                          <p:spTgt spid="16"/>
                                        </p:tgtEl>
                                      </p:cBhvr>
                                    </p:animEffect>
                                  </p:childTnLst>
                                </p:cTn>
                              </p:par>
                              <p:par>
                                <p:cTn id="34" presetID="22" presetClass="entr" presetSubtype="4"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par>
                                <p:cTn id="37" presetID="22" presetClass="entr" presetSubtype="4"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8C4E7187-6A24-8B42-AB9D-E3ED61046FB3}"/>
              </a:ext>
            </a:extLst>
          </p:cNvPr>
          <p:cNvSpPr>
            <a:spLocks noGrp="1"/>
          </p:cNvSpPr>
          <p:nvPr>
            <p:ph type="title"/>
          </p:nvPr>
        </p:nvSpPr>
        <p:spPr>
          <a:xfrm>
            <a:off x="748541" y="867233"/>
            <a:ext cx="5884165" cy="877281"/>
          </a:xfrm>
        </p:spPr>
        <p:txBody>
          <a:bodyPr/>
          <a:lstStyle/>
          <a:p>
            <a:r>
              <a:rPr lang="en-US" sz="2800" dirty="0">
                <a:solidFill>
                  <a:schemeClr val="accent2"/>
                </a:solidFill>
              </a:rPr>
              <a:t>0</a:t>
            </a:r>
            <a:r>
              <a:rPr lang="pl-PL" sz="2800" dirty="0">
                <a:solidFill>
                  <a:schemeClr val="accent2"/>
                </a:solidFill>
              </a:rPr>
              <a:t>6</a:t>
            </a:r>
            <a:r>
              <a:rPr lang="en-US" sz="2800" dirty="0">
                <a:solidFill>
                  <a:schemeClr val="accent2"/>
                </a:solidFill>
              </a:rPr>
              <a:t>. </a:t>
            </a:r>
            <a:r>
              <a:rPr lang="en-GB" sz="2800" dirty="0"/>
              <a:t>Integration platform capabilities</a:t>
            </a:r>
            <a:endParaRPr lang="en-US" sz="2800" dirty="0"/>
          </a:p>
        </p:txBody>
      </p:sp>
      <p:sp>
        <p:nvSpPr>
          <p:cNvPr id="5" name="Symbol zastępczy numeru slajdu 4">
            <a:extLst>
              <a:ext uri="{FF2B5EF4-FFF2-40B4-BE49-F238E27FC236}">
                <a16:creationId xmlns:a16="http://schemas.microsoft.com/office/drawing/2014/main" id="{D903F02C-99CB-8B49-8396-EE65EEEBF47E}"/>
              </a:ext>
            </a:extLst>
          </p:cNvPr>
          <p:cNvSpPr>
            <a:spLocks noGrp="1"/>
          </p:cNvSpPr>
          <p:nvPr>
            <p:ph type="sldNum" sz="quarter" idx="4"/>
          </p:nvPr>
        </p:nvSpPr>
        <p:spPr/>
        <p:txBody>
          <a:bodyPr/>
          <a:lstStyle/>
          <a:p>
            <a:fld id="{D8D877B3-D348-4611-9BDB-C5374591D951}" type="slidenum">
              <a:rPr lang="en-US" smtClean="0"/>
              <a:pPr/>
              <a:t>10</a:t>
            </a:fld>
            <a:endParaRPr lang="en-US" dirty="0"/>
          </a:p>
        </p:txBody>
      </p:sp>
      <p:sp>
        <p:nvSpPr>
          <p:cNvPr id="26" name="Symbol zastępczy zawartości 3">
            <a:extLst>
              <a:ext uri="{FF2B5EF4-FFF2-40B4-BE49-F238E27FC236}">
                <a16:creationId xmlns:a16="http://schemas.microsoft.com/office/drawing/2014/main" id="{932BC341-A2D8-6B12-97BE-23DECCB5F9DC}"/>
              </a:ext>
            </a:extLst>
          </p:cNvPr>
          <p:cNvSpPr txBox="1">
            <a:spLocks/>
          </p:cNvSpPr>
          <p:nvPr/>
        </p:nvSpPr>
        <p:spPr>
          <a:xfrm>
            <a:off x="582624" y="2088794"/>
            <a:ext cx="5515506" cy="3727884"/>
          </a:xfrm>
          <a:prstGeom prst="rect">
            <a:avLst/>
          </a:prstGeom>
        </p:spPr>
        <p:txBody>
          <a:bodyPr vert="horz" lIns="0" tIns="45720" rIns="0" bIns="45720" rtlCol="0">
            <a:noAutofit/>
          </a:bodyPr>
          <a:lstStyle>
            <a:lvl1pPr marL="28575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1pPr>
            <a:lvl2pPr marL="72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2pPr>
            <a:lvl3pPr marL="144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3pPr>
            <a:lvl4pPr marL="216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4pPr>
            <a:lvl5pPr marL="288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r>
              <a:rPr lang="en-GB" b="0" i="0" dirty="0">
                <a:solidFill>
                  <a:srgbClr val="2E384D"/>
                </a:solidFill>
                <a:effectLst/>
                <a:latin typeface="Roboto" panose="02000000000000000000" pitchFamily="2" charset="0"/>
              </a:rPr>
              <a:t>Novacura Flow can act as an </a:t>
            </a:r>
            <a:r>
              <a:rPr lang="en-GB" b="1" i="0" dirty="0">
                <a:solidFill>
                  <a:srgbClr val="2E384D"/>
                </a:solidFill>
                <a:effectLst/>
                <a:latin typeface="Roboto" panose="02000000000000000000" pitchFamily="2" charset="0"/>
              </a:rPr>
              <a:t>integration platform</a:t>
            </a:r>
            <a:r>
              <a:rPr lang="en-GB" b="0" i="0" dirty="0">
                <a:solidFill>
                  <a:srgbClr val="2E384D"/>
                </a:solidFill>
                <a:effectLst/>
                <a:latin typeface="Roboto" panose="02000000000000000000" pitchFamily="2" charset="0"/>
              </a:rPr>
              <a:t>. It is equipped with </a:t>
            </a:r>
            <a:r>
              <a:rPr lang="en-GB" b="1" i="0" dirty="0">
                <a:solidFill>
                  <a:srgbClr val="2E384D"/>
                </a:solidFill>
                <a:effectLst/>
                <a:latin typeface="Roboto" panose="02000000000000000000" pitchFamily="2" charset="0"/>
              </a:rPr>
              <a:t>50+ connectors </a:t>
            </a:r>
            <a:r>
              <a:rPr lang="en-GB" b="0" i="0" dirty="0">
                <a:solidFill>
                  <a:srgbClr val="2E384D"/>
                </a:solidFill>
                <a:effectLst/>
                <a:latin typeface="Roboto" panose="02000000000000000000" pitchFamily="2" charset="0"/>
              </a:rPr>
              <a:t>to the most popular business systems, cloud platforms and cloud services. </a:t>
            </a:r>
            <a:endParaRPr lang="pl-PL" b="0" i="0" dirty="0">
              <a:solidFill>
                <a:srgbClr val="2E384D"/>
              </a:solidFill>
              <a:effectLst/>
              <a:latin typeface="Roboto" panose="02000000000000000000" pitchFamily="2" charset="0"/>
            </a:endParaRPr>
          </a:p>
          <a:p>
            <a:r>
              <a:rPr lang="en-GB" b="0" i="0" dirty="0">
                <a:solidFill>
                  <a:srgbClr val="2E384D"/>
                </a:solidFill>
                <a:effectLst/>
                <a:latin typeface="Roboto" panose="02000000000000000000" pitchFamily="2" charset="0"/>
              </a:rPr>
              <a:t>Novacura Flow applications can orchestrate the integration between multiple systems. </a:t>
            </a:r>
            <a:endParaRPr lang="pl-PL" b="0" i="0" dirty="0">
              <a:solidFill>
                <a:srgbClr val="2E384D"/>
              </a:solidFill>
              <a:effectLst/>
              <a:latin typeface="Roboto" panose="02000000000000000000" pitchFamily="2" charset="0"/>
            </a:endParaRPr>
          </a:p>
          <a:p>
            <a:r>
              <a:rPr lang="en-GB" b="0" i="0" dirty="0">
                <a:solidFill>
                  <a:srgbClr val="2E384D"/>
                </a:solidFill>
                <a:effectLst/>
                <a:latin typeface="Roboto" panose="02000000000000000000" pitchFamily="2" charset="0"/>
              </a:rPr>
              <a:t>Novacura Flow application can be called by an external system as a web-service – so Novacura Flow can act as a </a:t>
            </a:r>
            <a:r>
              <a:rPr lang="en-GB" b="1" i="0" dirty="0">
                <a:solidFill>
                  <a:srgbClr val="2E384D"/>
                </a:solidFill>
                <a:effectLst/>
                <a:latin typeface="Roboto" panose="02000000000000000000" pitchFamily="2" charset="0"/>
              </a:rPr>
              <a:t>service bus</a:t>
            </a:r>
            <a:r>
              <a:rPr lang="en-GB" b="0" i="0" dirty="0">
                <a:solidFill>
                  <a:srgbClr val="2E384D"/>
                </a:solidFill>
                <a:effectLst/>
                <a:latin typeface="Roboto" panose="02000000000000000000" pitchFamily="2" charset="0"/>
              </a:rPr>
              <a:t>.</a:t>
            </a:r>
            <a:endParaRPr lang="en-US" dirty="0"/>
          </a:p>
        </p:txBody>
      </p:sp>
      <p:sp>
        <p:nvSpPr>
          <p:cNvPr id="14" name="SIZE KEEPER - Chessboard">
            <a:extLst>
              <a:ext uri="{FF2B5EF4-FFF2-40B4-BE49-F238E27FC236}">
                <a16:creationId xmlns:a16="http://schemas.microsoft.com/office/drawing/2014/main" id="{30C67DE5-EA52-5E58-E6AA-31462976A317}"/>
              </a:ext>
            </a:extLst>
          </p:cNvPr>
          <p:cNvSpPr>
            <a:spLocks noChangeAspect="1"/>
          </p:cNvSpPr>
          <p:nvPr/>
        </p:nvSpPr>
        <p:spPr>
          <a:xfrm rot="5400000">
            <a:off x="7038530" y="890215"/>
            <a:ext cx="4838741" cy="61751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9" name="Fade To White - Down">
            <a:extLst>
              <a:ext uri="{FF2B5EF4-FFF2-40B4-BE49-F238E27FC236}">
                <a16:creationId xmlns:a16="http://schemas.microsoft.com/office/drawing/2014/main" id="{A5FD7D2F-6E5C-689C-0FA8-21D7629BEDE8}"/>
              </a:ext>
            </a:extLst>
          </p:cNvPr>
          <p:cNvSpPr/>
          <p:nvPr/>
        </p:nvSpPr>
        <p:spPr>
          <a:xfrm rot="5400000" flipH="1" flipV="1">
            <a:off x="9260705" y="3112390"/>
            <a:ext cx="394392" cy="6175154"/>
          </a:xfrm>
          <a:prstGeom prst="rect">
            <a:avLst/>
          </a:prstGeom>
          <a:gradFill>
            <a:gsLst>
              <a:gs pos="98000">
                <a:schemeClr val="bg1">
                  <a:alpha val="0"/>
                </a:schemeClr>
              </a:gs>
              <a:gs pos="6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grpSp>
        <p:nvGrpSpPr>
          <p:cNvPr id="2" name="Group 1">
            <a:extLst>
              <a:ext uri="{FF2B5EF4-FFF2-40B4-BE49-F238E27FC236}">
                <a16:creationId xmlns:a16="http://schemas.microsoft.com/office/drawing/2014/main" id="{A8AFA25E-87F7-A045-53EF-9BC15B5CB906}"/>
              </a:ext>
            </a:extLst>
          </p:cNvPr>
          <p:cNvGrpSpPr/>
          <p:nvPr/>
        </p:nvGrpSpPr>
        <p:grpSpPr>
          <a:xfrm>
            <a:off x="6300462" y="904569"/>
            <a:ext cx="5615867" cy="3954237"/>
            <a:chOff x="6035359" y="885722"/>
            <a:chExt cx="6196069" cy="4585467"/>
          </a:xfrm>
        </p:grpSpPr>
        <p:grpSp>
          <p:nvGrpSpPr>
            <p:cNvPr id="132" name="Group 131">
              <a:extLst>
                <a:ext uri="{FF2B5EF4-FFF2-40B4-BE49-F238E27FC236}">
                  <a16:creationId xmlns:a16="http://schemas.microsoft.com/office/drawing/2014/main" id="{1E28E668-5D98-9D26-334E-1F386E9D6BC9}"/>
                </a:ext>
              </a:extLst>
            </p:cNvPr>
            <p:cNvGrpSpPr/>
            <p:nvPr/>
          </p:nvGrpSpPr>
          <p:grpSpPr>
            <a:xfrm>
              <a:off x="7868447" y="3353575"/>
              <a:ext cx="111375" cy="111432"/>
              <a:chOff x="5504363" y="4012004"/>
              <a:chExt cx="111375" cy="111432"/>
            </a:xfrm>
          </p:grpSpPr>
          <p:grpSp>
            <p:nvGrpSpPr>
              <p:cNvPr id="133" name="Group 132">
                <a:extLst>
                  <a:ext uri="{FF2B5EF4-FFF2-40B4-BE49-F238E27FC236}">
                    <a16:creationId xmlns:a16="http://schemas.microsoft.com/office/drawing/2014/main" id="{AE1E86A4-12A1-EC30-4E99-35FFBCBCBB6B}"/>
                  </a:ext>
                </a:extLst>
              </p:cNvPr>
              <p:cNvGrpSpPr/>
              <p:nvPr/>
            </p:nvGrpSpPr>
            <p:grpSpPr>
              <a:xfrm>
                <a:off x="5510170" y="4012004"/>
                <a:ext cx="91635" cy="91635"/>
                <a:chOff x="4263069" y="4024435"/>
                <a:chExt cx="91635" cy="91635"/>
              </a:xfrm>
            </p:grpSpPr>
            <p:sp>
              <p:nvSpPr>
                <p:cNvPr id="135" name="Oval 134">
                  <a:extLst>
                    <a:ext uri="{FF2B5EF4-FFF2-40B4-BE49-F238E27FC236}">
                      <a16:creationId xmlns:a16="http://schemas.microsoft.com/office/drawing/2014/main" id="{F8464FAE-B289-5FA3-A01F-FA9D169EF772}"/>
                    </a:ext>
                  </a:extLst>
                </p:cNvPr>
                <p:cNvSpPr/>
                <p:nvPr/>
              </p:nvSpPr>
              <p:spPr>
                <a:xfrm>
                  <a:off x="4263069" y="4024435"/>
                  <a:ext cx="91635" cy="91635"/>
                </a:xfrm>
                <a:prstGeom prst="ellipse">
                  <a:avLst/>
                </a:prstGeom>
                <a:ln w="19050">
                  <a:solidFill>
                    <a:schemeClr val="accent4"/>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PL"/>
                </a:p>
              </p:txBody>
            </p:sp>
            <p:sp>
              <p:nvSpPr>
                <p:cNvPr id="136" name="Oval 135">
                  <a:extLst>
                    <a:ext uri="{FF2B5EF4-FFF2-40B4-BE49-F238E27FC236}">
                      <a16:creationId xmlns:a16="http://schemas.microsoft.com/office/drawing/2014/main" id="{E101D306-2D87-A3E9-38C5-66FDE38B027A}"/>
                    </a:ext>
                  </a:extLst>
                </p:cNvPr>
                <p:cNvSpPr/>
                <p:nvPr/>
              </p:nvSpPr>
              <p:spPr>
                <a:xfrm>
                  <a:off x="4285422" y="4045209"/>
                  <a:ext cx="46931" cy="46931"/>
                </a:xfrm>
                <a:prstGeom prst="ellipse">
                  <a:avLst/>
                </a:prstGeom>
                <a:solidFill>
                  <a:schemeClr val="accent4"/>
                </a:solidFill>
                <a:ln w="12700">
                  <a:solidFill>
                    <a:schemeClr val="bg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PL"/>
                </a:p>
              </p:txBody>
            </p:sp>
          </p:grpSp>
          <p:sp>
            <p:nvSpPr>
              <p:cNvPr id="134" name="Rectangle 133">
                <a:extLst>
                  <a:ext uri="{FF2B5EF4-FFF2-40B4-BE49-F238E27FC236}">
                    <a16:creationId xmlns:a16="http://schemas.microsoft.com/office/drawing/2014/main" id="{14929E8E-EF2C-3323-9A6A-7C4B5910F3D1}"/>
                  </a:ext>
                </a:extLst>
              </p:cNvPr>
              <p:cNvSpPr/>
              <p:nvPr/>
            </p:nvSpPr>
            <p:spPr>
              <a:xfrm>
                <a:off x="5504363" y="4076505"/>
                <a:ext cx="111375" cy="46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grpSp>
        <p:grpSp>
          <p:nvGrpSpPr>
            <p:cNvPr id="137" name="Group 136">
              <a:extLst>
                <a:ext uri="{FF2B5EF4-FFF2-40B4-BE49-F238E27FC236}">
                  <a16:creationId xmlns:a16="http://schemas.microsoft.com/office/drawing/2014/main" id="{1F37287F-A492-6164-3A58-042A26D49760}"/>
                </a:ext>
              </a:extLst>
            </p:cNvPr>
            <p:cNvGrpSpPr/>
            <p:nvPr/>
          </p:nvGrpSpPr>
          <p:grpSpPr>
            <a:xfrm>
              <a:off x="9126286" y="3353575"/>
              <a:ext cx="111375" cy="111432"/>
              <a:chOff x="5504363" y="4012004"/>
              <a:chExt cx="111375" cy="111432"/>
            </a:xfrm>
          </p:grpSpPr>
          <p:grpSp>
            <p:nvGrpSpPr>
              <p:cNvPr id="138" name="Group 137">
                <a:extLst>
                  <a:ext uri="{FF2B5EF4-FFF2-40B4-BE49-F238E27FC236}">
                    <a16:creationId xmlns:a16="http://schemas.microsoft.com/office/drawing/2014/main" id="{F325FD52-A3A3-8F0D-4862-64562F0B7840}"/>
                  </a:ext>
                </a:extLst>
              </p:cNvPr>
              <p:cNvGrpSpPr/>
              <p:nvPr/>
            </p:nvGrpSpPr>
            <p:grpSpPr>
              <a:xfrm>
                <a:off x="5510170" y="4012004"/>
                <a:ext cx="91635" cy="91635"/>
                <a:chOff x="4263069" y="4024435"/>
                <a:chExt cx="91635" cy="91635"/>
              </a:xfrm>
            </p:grpSpPr>
            <p:sp>
              <p:nvSpPr>
                <p:cNvPr id="140" name="Oval 139">
                  <a:extLst>
                    <a:ext uri="{FF2B5EF4-FFF2-40B4-BE49-F238E27FC236}">
                      <a16:creationId xmlns:a16="http://schemas.microsoft.com/office/drawing/2014/main" id="{041A331F-BE14-D353-31A3-26CAC05FA09F}"/>
                    </a:ext>
                  </a:extLst>
                </p:cNvPr>
                <p:cNvSpPr/>
                <p:nvPr/>
              </p:nvSpPr>
              <p:spPr>
                <a:xfrm>
                  <a:off x="4263069" y="4024435"/>
                  <a:ext cx="91635" cy="91635"/>
                </a:xfrm>
                <a:prstGeom prst="ellipse">
                  <a:avLst/>
                </a:prstGeom>
                <a:ln w="19050">
                  <a:solidFill>
                    <a:schemeClr val="accent4"/>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PL"/>
                </a:p>
              </p:txBody>
            </p:sp>
            <p:sp>
              <p:nvSpPr>
                <p:cNvPr id="141" name="Oval 140">
                  <a:extLst>
                    <a:ext uri="{FF2B5EF4-FFF2-40B4-BE49-F238E27FC236}">
                      <a16:creationId xmlns:a16="http://schemas.microsoft.com/office/drawing/2014/main" id="{3D3CF16A-0701-EB1F-A481-A839AB64227C}"/>
                    </a:ext>
                  </a:extLst>
                </p:cNvPr>
                <p:cNvSpPr/>
                <p:nvPr/>
              </p:nvSpPr>
              <p:spPr>
                <a:xfrm>
                  <a:off x="4285422" y="4045209"/>
                  <a:ext cx="46931" cy="46931"/>
                </a:xfrm>
                <a:prstGeom prst="ellipse">
                  <a:avLst/>
                </a:prstGeom>
                <a:solidFill>
                  <a:schemeClr val="accent4"/>
                </a:solidFill>
                <a:ln w="12700">
                  <a:solidFill>
                    <a:schemeClr val="bg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PL"/>
                </a:p>
              </p:txBody>
            </p:sp>
          </p:grpSp>
          <p:sp>
            <p:nvSpPr>
              <p:cNvPr id="139" name="Rectangle 138">
                <a:extLst>
                  <a:ext uri="{FF2B5EF4-FFF2-40B4-BE49-F238E27FC236}">
                    <a16:creationId xmlns:a16="http://schemas.microsoft.com/office/drawing/2014/main" id="{3214FBEE-9D10-7BE2-6954-E5C1F51092B4}"/>
                  </a:ext>
                </a:extLst>
              </p:cNvPr>
              <p:cNvSpPr/>
              <p:nvPr/>
            </p:nvSpPr>
            <p:spPr>
              <a:xfrm>
                <a:off x="5504363" y="4076505"/>
                <a:ext cx="111375" cy="46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grpSp>
        <p:grpSp>
          <p:nvGrpSpPr>
            <p:cNvPr id="142" name="Group 141">
              <a:extLst>
                <a:ext uri="{FF2B5EF4-FFF2-40B4-BE49-F238E27FC236}">
                  <a16:creationId xmlns:a16="http://schemas.microsoft.com/office/drawing/2014/main" id="{941D81A4-B99E-368E-4F2F-487BBFDB74E4}"/>
                </a:ext>
              </a:extLst>
            </p:cNvPr>
            <p:cNvGrpSpPr/>
            <p:nvPr/>
          </p:nvGrpSpPr>
          <p:grpSpPr>
            <a:xfrm>
              <a:off x="10409529" y="3353575"/>
              <a:ext cx="111375" cy="111432"/>
              <a:chOff x="5504363" y="4012004"/>
              <a:chExt cx="111375" cy="111432"/>
            </a:xfrm>
          </p:grpSpPr>
          <p:grpSp>
            <p:nvGrpSpPr>
              <p:cNvPr id="143" name="Group 142">
                <a:extLst>
                  <a:ext uri="{FF2B5EF4-FFF2-40B4-BE49-F238E27FC236}">
                    <a16:creationId xmlns:a16="http://schemas.microsoft.com/office/drawing/2014/main" id="{8CB046CB-F80A-771F-D537-C72401A59BCF}"/>
                  </a:ext>
                </a:extLst>
              </p:cNvPr>
              <p:cNvGrpSpPr/>
              <p:nvPr/>
            </p:nvGrpSpPr>
            <p:grpSpPr>
              <a:xfrm>
                <a:off x="5510170" y="4012004"/>
                <a:ext cx="91635" cy="91635"/>
                <a:chOff x="4263069" y="4024435"/>
                <a:chExt cx="91635" cy="91635"/>
              </a:xfrm>
            </p:grpSpPr>
            <p:sp>
              <p:nvSpPr>
                <p:cNvPr id="145" name="Oval 144">
                  <a:extLst>
                    <a:ext uri="{FF2B5EF4-FFF2-40B4-BE49-F238E27FC236}">
                      <a16:creationId xmlns:a16="http://schemas.microsoft.com/office/drawing/2014/main" id="{F70ED17B-F523-AA3D-E9A7-13D6406201DD}"/>
                    </a:ext>
                  </a:extLst>
                </p:cNvPr>
                <p:cNvSpPr/>
                <p:nvPr/>
              </p:nvSpPr>
              <p:spPr>
                <a:xfrm>
                  <a:off x="4263069" y="4024435"/>
                  <a:ext cx="91635" cy="91635"/>
                </a:xfrm>
                <a:prstGeom prst="ellipse">
                  <a:avLst/>
                </a:prstGeom>
                <a:ln w="19050">
                  <a:solidFill>
                    <a:schemeClr val="accent4"/>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PL"/>
                </a:p>
              </p:txBody>
            </p:sp>
            <p:sp>
              <p:nvSpPr>
                <p:cNvPr id="146" name="Oval 145">
                  <a:extLst>
                    <a:ext uri="{FF2B5EF4-FFF2-40B4-BE49-F238E27FC236}">
                      <a16:creationId xmlns:a16="http://schemas.microsoft.com/office/drawing/2014/main" id="{A5C461F7-FB0A-EE80-26F9-397254841AB1}"/>
                    </a:ext>
                  </a:extLst>
                </p:cNvPr>
                <p:cNvSpPr/>
                <p:nvPr/>
              </p:nvSpPr>
              <p:spPr>
                <a:xfrm>
                  <a:off x="4285422" y="4045209"/>
                  <a:ext cx="46931" cy="46931"/>
                </a:xfrm>
                <a:prstGeom prst="ellipse">
                  <a:avLst/>
                </a:prstGeom>
                <a:solidFill>
                  <a:schemeClr val="accent4"/>
                </a:solidFill>
                <a:ln w="12700">
                  <a:solidFill>
                    <a:schemeClr val="bg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PL"/>
                </a:p>
              </p:txBody>
            </p:sp>
          </p:grpSp>
          <p:sp>
            <p:nvSpPr>
              <p:cNvPr id="144" name="Rectangle 143">
                <a:extLst>
                  <a:ext uri="{FF2B5EF4-FFF2-40B4-BE49-F238E27FC236}">
                    <a16:creationId xmlns:a16="http://schemas.microsoft.com/office/drawing/2014/main" id="{F1365BC1-EF94-CAAC-196F-069857F2F682}"/>
                  </a:ext>
                </a:extLst>
              </p:cNvPr>
              <p:cNvSpPr/>
              <p:nvPr/>
            </p:nvSpPr>
            <p:spPr>
              <a:xfrm>
                <a:off x="5504363" y="4076505"/>
                <a:ext cx="111375" cy="46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grpSp>
        <p:grpSp>
          <p:nvGrpSpPr>
            <p:cNvPr id="147" name="Group 146">
              <a:extLst>
                <a:ext uri="{FF2B5EF4-FFF2-40B4-BE49-F238E27FC236}">
                  <a16:creationId xmlns:a16="http://schemas.microsoft.com/office/drawing/2014/main" id="{629F76BF-3313-4901-9841-689F8692F110}"/>
                </a:ext>
              </a:extLst>
            </p:cNvPr>
            <p:cNvGrpSpPr/>
            <p:nvPr/>
          </p:nvGrpSpPr>
          <p:grpSpPr>
            <a:xfrm>
              <a:off x="11653740" y="3353575"/>
              <a:ext cx="111375" cy="111432"/>
              <a:chOff x="5504363" y="4012004"/>
              <a:chExt cx="111375" cy="111432"/>
            </a:xfrm>
          </p:grpSpPr>
          <p:grpSp>
            <p:nvGrpSpPr>
              <p:cNvPr id="148" name="Group 147">
                <a:extLst>
                  <a:ext uri="{FF2B5EF4-FFF2-40B4-BE49-F238E27FC236}">
                    <a16:creationId xmlns:a16="http://schemas.microsoft.com/office/drawing/2014/main" id="{32FAE15C-7614-ED3B-731D-75298C9B33A3}"/>
                  </a:ext>
                </a:extLst>
              </p:cNvPr>
              <p:cNvGrpSpPr/>
              <p:nvPr/>
            </p:nvGrpSpPr>
            <p:grpSpPr>
              <a:xfrm>
                <a:off x="5510170" y="4012004"/>
                <a:ext cx="91635" cy="91635"/>
                <a:chOff x="4263069" y="4024435"/>
                <a:chExt cx="91635" cy="91635"/>
              </a:xfrm>
            </p:grpSpPr>
            <p:sp>
              <p:nvSpPr>
                <p:cNvPr id="150" name="Oval 149">
                  <a:extLst>
                    <a:ext uri="{FF2B5EF4-FFF2-40B4-BE49-F238E27FC236}">
                      <a16:creationId xmlns:a16="http://schemas.microsoft.com/office/drawing/2014/main" id="{6C344012-C827-A2A4-8CA6-6558A9EBB183}"/>
                    </a:ext>
                  </a:extLst>
                </p:cNvPr>
                <p:cNvSpPr/>
                <p:nvPr/>
              </p:nvSpPr>
              <p:spPr>
                <a:xfrm>
                  <a:off x="4263069" y="4024435"/>
                  <a:ext cx="91635" cy="91635"/>
                </a:xfrm>
                <a:prstGeom prst="ellipse">
                  <a:avLst/>
                </a:prstGeom>
                <a:ln w="19050">
                  <a:solidFill>
                    <a:schemeClr val="accent4"/>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PL"/>
                </a:p>
              </p:txBody>
            </p:sp>
            <p:sp>
              <p:nvSpPr>
                <p:cNvPr id="151" name="Oval 150">
                  <a:extLst>
                    <a:ext uri="{FF2B5EF4-FFF2-40B4-BE49-F238E27FC236}">
                      <a16:creationId xmlns:a16="http://schemas.microsoft.com/office/drawing/2014/main" id="{A98992D5-202D-2722-82B5-DD6DDBD6A1AF}"/>
                    </a:ext>
                  </a:extLst>
                </p:cNvPr>
                <p:cNvSpPr/>
                <p:nvPr/>
              </p:nvSpPr>
              <p:spPr>
                <a:xfrm>
                  <a:off x="4285422" y="4045209"/>
                  <a:ext cx="46931" cy="46931"/>
                </a:xfrm>
                <a:prstGeom prst="ellipse">
                  <a:avLst/>
                </a:prstGeom>
                <a:solidFill>
                  <a:schemeClr val="accent4"/>
                </a:solidFill>
                <a:ln w="12700">
                  <a:solidFill>
                    <a:schemeClr val="bg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PL"/>
                </a:p>
              </p:txBody>
            </p:sp>
          </p:grpSp>
          <p:sp>
            <p:nvSpPr>
              <p:cNvPr id="149" name="Rectangle 148">
                <a:extLst>
                  <a:ext uri="{FF2B5EF4-FFF2-40B4-BE49-F238E27FC236}">
                    <a16:creationId xmlns:a16="http://schemas.microsoft.com/office/drawing/2014/main" id="{F0D60D90-3AD9-EBC2-C3C1-8597FF6F436B}"/>
                  </a:ext>
                </a:extLst>
              </p:cNvPr>
              <p:cNvSpPr/>
              <p:nvPr/>
            </p:nvSpPr>
            <p:spPr>
              <a:xfrm>
                <a:off x="5504363" y="4076505"/>
                <a:ext cx="111375" cy="46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grpSp>
        <p:grpSp>
          <p:nvGrpSpPr>
            <p:cNvPr id="152" name="Group 151">
              <a:extLst>
                <a:ext uri="{FF2B5EF4-FFF2-40B4-BE49-F238E27FC236}">
                  <a16:creationId xmlns:a16="http://schemas.microsoft.com/office/drawing/2014/main" id="{AB2A0887-5875-A4F6-D7C8-D785B447B7A4}"/>
                </a:ext>
              </a:extLst>
            </p:cNvPr>
            <p:cNvGrpSpPr/>
            <p:nvPr/>
          </p:nvGrpSpPr>
          <p:grpSpPr>
            <a:xfrm>
              <a:off x="6619626" y="3353575"/>
              <a:ext cx="111375" cy="111432"/>
              <a:chOff x="5504363" y="4012004"/>
              <a:chExt cx="111375" cy="111432"/>
            </a:xfrm>
          </p:grpSpPr>
          <p:grpSp>
            <p:nvGrpSpPr>
              <p:cNvPr id="153" name="Group 152">
                <a:extLst>
                  <a:ext uri="{FF2B5EF4-FFF2-40B4-BE49-F238E27FC236}">
                    <a16:creationId xmlns:a16="http://schemas.microsoft.com/office/drawing/2014/main" id="{79BCEF63-BFDD-6914-845A-4C25778D14D3}"/>
                  </a:ext>
                </a:extLst>
              </p:cNvPr>
              <p:cNvGrpSpPr/>
              <p:nvPr/>
            </p:nvGrpSpPr>
            <p:grpSpPr>
              <a:xfrm>
                <a:off x="5510170" y="4012004"/>
                <a:ext cx="91635" cy="91635"/>
                <a:chOff x="4263069" y="4024435"/>
                <a:chExt cx="91635" cy="91635"/>
              </a:xfrm>
            </p:grpSpPr>
            <p:sp>
              <p:nvSpPr>
                <p:cNvPr id="155" name="Oval 154">
                  <a:extLst>
                    <a:ext uri="{FF2B5EF4-FFF2-40B4-BE49-F238E27FC236}">
                      <a16:creationId xmlns:a16="http://schemas.microsoft.com/office/drawing/2014/main" id="{18045CDD-9DCD-E063-CE98-AFA7729DA920}"/>
                    </a:ext>
                  </a:extLst>
                </p:cNvPr>
                <p:cNvSpPr/>
                <p:nvPr/>
              </p:nvSpPr>
              <p:spPr>
                <a:xfrm>
                  <a:off x="4263069" y="4024435"/>
                  <a:ext cx="91635" cy="91635"/>
                </a:xfrm>
                <a:prstGeom prst="ellipse">
                  <a:avLst/>
                </a:prstGeom>
                <a:ln w="19050">
                  <a:solidFill>
                    <a:schemeClr val="accent4"/>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PL"/>
                </a:p>
              </p:txBody>
            </p:sp>
            <p:sp>
              <p:nvSpPr>
                <p:cNvPr id="156" name="Oval 155">
                  <a:extLst>
                    <a:ext uri="{FF2B5EF4-FFF2-40B4-BE49-F238E27FC236}">
                      <a16:creationId xmlns:a16="http://schemas.microsoft.com/office/drawing/2014/main" id="{30C3F122-85BB-E5AF-361B-658B7CB1EEE4}"/>
                    </a:ext>
                  </a:extLst>
                </p:cNvPr>
                <p:cNvSpPr/>
                <p:nvPr/>
              </p:nvSpPr>
              <p:spPr>
                <a:xfrm>
                  <a:off x="4285422" y="4045209"/>
                  <a:ext cx="46931" cy="46931"/>
                </a:xfrm>
                <a:prstGeom prst="ellipse">
                  <a:avLst/>
                </a:prstGeom>
                <a:solidFill>
                  <a:schemeClr val="accent4"/>
                </a:solidFill>
                <a:ln w="12700">
                  <a:solidFill>
                    <a:schemeClr val="bg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PL"/>
                </a:p>
              </p:txBody>
            </p:sp>
          </p:grpSp>
          <p:sp>
            <p:nvSpPr>
              <p:cNvPr id="154" name="Rectangle 153">
                <a:extLst>
                  <a:ext uri="{FF2B5EF4-FFF2-40B4-BE49-F238E27FC236}">
                    <a16:creationId xmlns:a16="http://schemas.microsoft.com/office/drawing/2014/main" id="{F5FF5591-3CF6-486E-0B07-257B8AFB49EB}"/>
                  </a:ext>
                </a:extLst>
              </p:cNvPr>
              <p:cNvSpPr/>
              <p:nvPr/>
            </p:nvSpPr>
            <p:spPr>
              <a:xfrm>
                <a:off x="5504363" y="4076505"/>
                <a:ext cx="111375" cy="46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grpSp>
        <p:sp>
          <p:nvSpPr>
            <p:cNvPr id="157" name="TextBox 12">
              <a:extLst>
                <a:ext uri="{FF2B5EF4-FFF2-40B4-BE49-F238E27FC236}">
                  <a16:creationId xmlns:a16="http://schemas.microsoft.com/office/drawing/2014/main" id="{CA30B797-5516-9308-2BE4-FB9A581E7E17}"/>
                </a:ext>
              </a:extLst>
            </p:cNvPr>
            <p:cNvSpPr txBox="1"/>
            <p:nvPr/>
          </p:nvSpPr>
          <p:spPr>
            <a:xfrm>
              <a:off x="11170777" y="4882290"/>
              <a:ext cx="1044000" cy="261610"/>
            </a:xfrm>
            <a:prstGeom prst="rect">
              <a:avLst/>
            </a:prstGeom>
            <a:noFill/>
          </p:spPr>
          <p:txBody>
            <a:bodyPr wrap="square">
              <a:spAutoFit/>
            </a:bodyPr>
            <a:lstStyle/>
            <a:p>
              <a:pPr algn="ctr"/>
              <a:r>
                <a:rPr lang="en-US" sz="1100" b="1" dirty="0">
                  <a:solidFill>
                    <a:schemeClr val="tx2"/>
                  </a:solidFill>
                  <a:cs typeface="Arial" panose="020B0604020202020204" pitchFamily="34" charset="0"/>
                </a:rPr>
                <a:t>Other ERP</a:t>
              </a:r>
            </a:p>
          </p:txBody>
        </p:sp>
        <p:sp>
          <p:nvSpPr>
            <p:cNvPr id="158" name="Owal 130">
              <a:extLst>
                <a:ext uri="{FF2B5EF4-FFF2-40B4-BE49-F238E27FC236}">
                  <a16:creationId xmlns:a16="http://schemas.microsoft.com/office/drawing/2014/main" id="{6087540C-1507-4CA3-BEA0-A6A4D1403393}"/>
                </a:ext>
              </a:extLst>
            </p:cNvPr>
            <p:cNvSpPr/>
            <p:nvPr/>
          </p:nvSpPr>
          <p:spPr>
            <a:xfrm>
              <a:off x="11187428" y="3780739"/>
              <a:ext cx="1044000" cy="1044000"/>
            </a:xfrm>
            <a:prstGeom prst="ellipse">
              <a:avLst/>
            </a:prstGeom>
            <a:solidFill>
              <a:schemeClr val="bg1"/>
            </a:solidFill>
            <a:ln w="76200">
              <a:solidFill>
                <a:schemeClr val="accent4">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9" name="Graphic 158">
              <a:extLst>
                <a:ext uri="{FF2B5EF4-FFF2-40B4-BE49-F238E27FC236}">
                  <a16:creationId xmlns:a16="http://schemas.microsoft.com/office/drawing/2014/main" id="{FAB8F8C4-4DFB-8F2F-FEA1-F26411D1E0A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26407" y="4022014"/>
              <a:ext cx="405010" cy="548723"/>
            </a:xfrm>
            <a:prstGeom prst="rect">
              <a:avLst/>
            </a:prstGeom>
          </p:spPr>
        </p:pic>
        <p:sp>
          <p:nvSpPr>
            <p:cNvPr id="160" name="Owal 32">
              <a:extLst>
                <a:ext uri="{FF2B5EF4-FFF2-40B4-BE49-F238E27FC236}">
                  <a16:creationId xmlns:a16="http://schemas.microsoft.com/office/drawing/2014/main" id="{0802215B-7CBC-8762-F7BD-160D15AC1558}"/>
                </a:ext>
              </a:extLst>
            </p:cNvPr>
            <p:cNvSpPr/>
            <p:nvPr/>
          </p:nvSpPr>
          <p:spPr>
            <a:xfrm>
              <a:off x="8644334" y="885722"/>
              <a:ext cx="1050921" cy="1050921"/>
            </a:xfrm>
            <a:prstGeom prst="ellipse">
              <a:avLst/>
            </a:prstGeom>
            <a:solidFill>
              <a:schemeClr val="bg1"/>
            </a:solidFill>
            <a:ln w="76200">
              <a:solidFill>
                <a:schemeClr val="accent3">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4"/>
                  </a:solidFill>
                  <a:latin typeface="Roboto" panose="02000000000000000000" pitchFamily="2" charset="0"/>
                </a:rPr>
                <a:t>ERP</a:t>
              </a:r>
            </a:p>
          </p:txBody>
        </p:sp>
        <p:sp>
          <p:nvSpPr>
            <p:cNvPr id="161" name="TextBox 12">
              <a:extLst>
                <a:ext uri="{FF2B5EF4-FFF2-40B4-BE49-F238E27FC236}">
                  <a16:creationId xmlns:a16="http://schemas.microsoft.com/office/drawing/2014/main" id="{7A290953-DAF8-6F89-E749-9B0F09796676}"/>
                </a:ext>
              </a:extLst>
            </p:cNvPr>
            <p:cNvSpPr txBox="1"/>
            <p:nvPr/>
          </p:nvSpPr>
          <p:spPr>
            <a:xfrm>
              <a:off x="6035359" y="4882291"/>
              <a:ext cx="1238158" cy="261610"/>
            </a:xfrm>
            <a:prstGeom prst="rect">
              <a:avLst/>
            </a:prstGeom>
            <a:noFill/>
          </p:spPr>
          <p:txBody>
            <a:bodyPr wrap="square">
              <a:spAutoFit/>
            </a:bodyPr>
            <a:lstStyle/>
            <a:p>
              <a:pPr algn="ctr"/>
              <a:r>
                <a:rPr lang="en-US" sz="1100" b="1" dirty="0">
                  <a:solidFill>
                    <a:schemeClr val="tx2"/>
                  </a:solidFill>
                  <a:cs typeface="Arial" panose="020B0604020202020204" pitchFamily="34" charset="0"/>
                </a:rPr>
                <a:t>eCommerce</a:t>
              </a:r>
            </a:p>
          </p:txBody>
        </p:sp>
        <p:sp>
          <p:nvSpPr>
            <p:cNvPr id="162" name="TextBox 12">
              <a:extLst>
                <a:ext uri="{FF2B5EF4-FFF2-40B4-BE49-F238E27FC236}">
                  <a16:creationId xmlns:a16="http://schemas.microsoft.com/office/drawing/2014/main" id="{E2469B8E-0F28-A081-EA80-9812425B270B}"/>
                </a:ext>
              </a:extLst>
            </p:cNvPr>
            <p:cNvSpPr txBox="1"/>
            <p:nvPr/>
          </p:nvSpPr>
          <p:spPr>
            <a:xfrm>
              <a:off x="7192623" y="4882291"/>
              <a:ext cx="1451712" cy="588898"/>
            </a:xfrm>
            <a:prstGeom prst="rect">
              <a:avLst/>
            </a:prstGeom>
            <a:noFill/>
          </p:spPr>
          <p:txBody>
            <a:bodyPr wrap="square">
              <a:spAutoFit/>
            </a:bodyPr>
            <a:lstStyle/>
            <a:p>
              <a:pPr algn="ctr"/>
              <a:r>
                <a:rPr lang="en-US" sz="900" b="1" dirty="0">
                  <a:solidFill>
                    <a:schemeClr val="tx2"/>
                  </a:solidFill>
                  <a:cs typeface="Arial" panose="020B0604020202020204" pitchFamily="34" charset="0"/>
                </a:rPr>
                <a:t>CRM</a:t>
              </a:r>
              <a:br>
                <a:rPr lang="en-US" sz="900" b="1" dirty="0">
                  <a:solidFill>
                    <a:schemeClr val="tx2"/>
                  </a:solidFill>
                  <a:cs typeface="Arial" panose="020B0604020202020204" pitchFamily="34" charset="0"/>
                </a:rPr>
              </a:br>
              <a:r>
                <a:rPr lang="en-US" sz="900" b="1" dirty="0">
                  <a:solidFill>
                    <a:schemeClr val="tx2"/>
                  </a:solidFill>
                  <a:cs typeface="Arial" panose="020B0604020202020204" pitchFamily="34" charset="0"/>
                </a:rPr>
                <a:t>(i.e. Salesforce, </a:t>
              </a:r>
              <a:r>
                <a:rPr lang="en-US" sz="900" b="1" dirty="0" err="1">
                  <a:solidFill>
                    <a:schemeClr val="tx2"/>
                  </a:solidFill>
                  <a:cs typeface="Arial" panose="020B0604020202020204" pitchFamily="34" charset="0"/>
                </a:rPr>
                <a:t>Hubspot</a:t>
              </a:r>
              <a:r>
                <a:rPr lang="en-US" sz="900" b="1" dirty="0">
                  <a:solidFill>
                    <a:schemeClr val="tx2"/>
                  </a:solidFill>
                  <a:cs typeface="Arial" panose="020B0604020202020204" pitchFamily="34" charset="0"/>
                </a:rPr>
                <a:t>)</a:t>
              </a:r>
            </a:p>
          </p:txBody>
        </p:sp>
        <p:sp>
          <p:nvSpPr>
            <p:cNvPr id="163" name="TextBox 12">
              <a:extLst>
                <a:ext uri="{FF2B5EF4-FFF2-40B4-BE49-F238E27FC236}">
                  <a16:creationId xmlns:a16="http://schemas.microsoft.com/office/drawing/2014/main" id="{99E2BF3A-A37C-7E64-A67E-6C84E8648D19}"/>
                </a:ext>
              </a:extLst>
            </p:cNvPr>
            <p:cNvSpPr txBox="1"/>
            <p:nvPr/>
          </p:nvSpPr>
          <p:spPr>
            <a:xfrm>
              <a:off x="8456272" y="4882291"/>
              <a:ext cx="1451712" cy="428290"/>
            </a:xfrm>
            <a:prstGeom prst="rect">
              <a:avLst/>
            </a:prstGeom>
            <a:noFill/>
          </p:spPr>
          <p:txBody>
            <a:bodyPr wrap="square">
              <a:spAutoFit/>
            </a:bodyPr>
            <a:lstStyle/>
            <a:p>
              <a:pPr algn="ctr"/>
              <a:r>
                <a:rPr lang="en-US" sz="900" b="1" dirty="0">
                  <a:solidFill>
                    <a:schemeClr val="tx2"/>
                  </a:solidFill>
                  <a:cs typeface="Arial" panose="020B0604020202020204" pitchFamily="34" charset="0"/>
                </a:rPr>
                <a:t>Project Management </a:t>
              </a:r>
              <a:br>
                <a:rPr lang="en-US" sz="900" b="1" dirty="0">
                  <a:solidFill>
                    <a:schemeClr val="tx2"/>
                  </a:solidFill>
                  <a:cs typeface="Arial" panose="020B0604020202020204" pitchFamily="34" charset="0"/>
                </a:rPr>
              </a:br>
              <a:r>
                <a:rPr lang="en-US" sz="900" b="1" dirty="0">
                  <a:solidFill>
                    <a:schemeClr val="tx2"/>
                  </a:solidFill>
                  <a:cs typeface="Arial" panose="020B0604020202020204" pitchFamily="34" charset="0"/>
                </a:rPr>
                <a:t>(i.e. Primavera)</a:t>
              </a:r>
            </a:p>
          </p:txBody>
        </p:sp>
        <p:sp>
          <p:nvSpPr>
            <p:cNvPr id="164" name="TextBox 12">
              <a:extLst>
                <a:ext uri="{FF2B5EF4-FFF2-40B4-BE49-F238E27FC236}">
                  <a16:creationId xmlns:a16="http://schemas.microsoft.com/office/drawing/2014/main" id="{A00BE919-5498-4DFD-CCA5-67B1734FCC67}"/>
                </a:ext>
              </a:extLst>
            </p:cNvPr>
            <p:cNvSpPr txBox="1"/>
            <p:nvPr/>
          </p:nvSpPr>
          <p:spPr>
            <a:xfrm>
              <a:off x="9744113" y="4882291"/>
              <a:ext cx="1451712" cy="430887"/>
            </a:xfrm>
            <a:prstGeom prst="rect">
              <a:avLst/>
            </a:prstGeom>
            <a:noFill/>
          </p:spPr>
          <p:txBody>
            <a:bodyPr wrap="square">
              <a:spAutoFit/>
            </a:bodyPr>
            <a:lstStyle/>
            <a:p>
              <a:pPr algn="ctr"/>
              <a:r>
                <a:rPr lang="en-US" sz="1100" b="1" dirty="0">
                  <a:solidFill>
                    <a:schemeClr val="tx2"/>
                  </a:solidFill>
                  <a:cs typeface="Arial" panose="020B0604020202020204" pitchFamily="34" charset="0"/>
                </a:rPr>
                <a:t>Collaboration</a:t>
              </a:r>
            </a:p>
            <a:p>
              <a:pPr algn="ctr"/>
              <a:r>
                <a:rPr lang="en-US" sz="1100" b="1" dirty="0">
                  <a:solidFill>
                    <a:schemeClr val="tx2"/>
                  </a:solidFill>
                  <a:cs typeface="Arial" panose="020B0604020202020204" pitchFamily="34" charset="0"/>
                </a:rPr>
                <a:t>(</a:t>
              </a:r>
              <a:r>
                <a:rPr lang="en-US" sz="1100" b="1" dirty="0" err="1">
                  <a:solidFill>
                    <a:schemeClr val="tx2"/>
                  </a:solidFill>
                  <a:cs typeface="Arial" panose="020B0604020202020204" pitchFamily="34" charset="0"/>
                </a:rPr>
                <a:t>i.e</a:t>
              </a:r>
              <a:r>
                <a:rPr lang="en-US" sz="1100" b="1" dirty="0">
                  <a:solidFill>
                    <a:schemeClr val="tx2"/>
                  </a:solidFill>
                  <a:cs typeface="Arial" panose="020B0604020202020204" pitchFamily="34" charset="0"/>
                </a:rPr>
                <a:t> Office 365)</a:t>
              </a:r>
            </a:p>
          </p:txBody>
        </p:sp>
        <p:grpSp>
          <p:nvGrpSpPr>
            <p:cNvPr id="165" name="Group 164">
              <a:extLst>
                <a:ext uri="{FF2B5EF4-FFF2-40B4-BE49-F238E27FC236}">
                  <a16:creationId xmlns:a16="http://schemas.microsoft.com/office/drawing/2014/main" id="{FED0BE5B-A8C8-5D85-57A2-F0710586DA1A}"/>
                </a:ext>
              </a:extLst>
            </p:cNvPr>
            <p:cNvGrpSpPr/>
            <p:nvPr/>
          </p:nvGrpSpPr>
          <p:grpSpPr>
            <a:xfrm>
              <a:off x="7396478" y="3780739"/>
              <a:ext cx="1044000" cy="1044000"/>
              <a:chOff x="4663105" y="4426676"/>
              <a:chExt cx="1044000" cy="1044000"/>
            </a:xfrm>
          </p:grpSpPr>
          <p:sp>
            <p:nvSpPr>
              <p:cNvPr id="166" name="Owal 130">
                <a:extLst>
                  <a:ext uri="{FF2B5EF4-FFF2-40B4-BE49-F238E27FC236}">
                    <a16:creationId xmlns:a16="http://schemas.microsoft.com/office/drawing/2014/main" id="{D7339EF7-C89F-4C08-A273-89393A526071}"/>
                  </a:ext>
                </a:extLst>
              </p:cNvPr>
              <p:cNvSpPr/>
              <p:nvPr/>
            </p:nvSpPr>
            <p:spPr>
              <a:xfrm>
                <a:off x="4663105" y="4426676"/>
                <a:ext cx="1044000" cy="1044000"/>
              </a:xfrm>
              <a:prstGeom prst="ellipse">
                <a:avLst/>
              </a:prstGeom>
              <a:solidFill>
                <a:schemeClr val="bg1"/>
              </a:solidFill>
              <a:ln w="76200">
                <a:solidFill>
                  <a:schemeClr val="accent4">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7" name="Graphic 166">
                <a:extLst>
                  <a:ext uri="{FF2B5EF4-FFF2-40B4-BE49-F238E27FC236}">
                    <a16:creationId xmlns:a16="http://schemas.microsoft.com/office/drawing/2014/main" id="{9956FCCC-2620-09D1-7016-83A71CB3096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36329" y="4575099"/>
                <a:ext cx="734426" cy="734426"/>
              </a:xfrm>
              <a:prstGeom prst="rect">
                <a:avLst/>
              </a:prstGeom>
            </p:spPr>
          </p:pic>
        </p:grpSp>
        <p:grpSp>
          <p:nvGrpSpPr>
            <p:cNvPr id="168" name="Group 167">
              <a:extLst>
                <a:ext uri="{FF2B5EF4-FFF2-40B4-BE49-F238E27FC236}">
                  <a16:creationId xmlns:a16="http://schemas.microsoft.com/office/drawing/2014/main" id="{E17765E5-7AE5-8917-12D6-9A765F13915C}"/>
                </a:ext>
              </a:extLst>
            </p:cNvPr>
            <p:cNvGrpSpPr/>
            <p:nvPr/>
          </p:nvGrpSpPr>
          <p:grpSpPr>
            <a:xfrm>
              <a:off x="9923778" y="3780739"/>
              <a:ext cx="1044000" cy="1044000"/>
              <a:chOff x="7174248" y="4426676"/>
              <a:chExt cx="1044000" cy="1044000"/>
            </a:xfrm>
          </p:grpSpPr>
          <p:sp>
            <p:nvSpPr>
              <p:cNvPr id="169" name="Owal 130">
                <a:extLst>
                  <a:ext uri="{FF2B5EF4-FFF2-40B4-BE49-F238E27FC236}">
                    <a16:creationId xmlns:a16="http://schemas.microsoft.com/office/drawing/2014/main" id="{77503B3D-07BD-274B-4B68-F34A19102CDC}"/>
                  </a:ext>
                </a:extLst>
              </p:cNvPr>
              <p:cNvSpPr/>
              <p:nvPr/>
            </p:nvSpPr>
            <p:spPr>
              <a:xfrm>
                <a:off x="7174248" y="4426676"/>
                <a:ext cx="1044000" cy="1044000"/>
              </a:xfrm>
              <a:prstGeom prst="ellipse">
                <a:avLst/>
              </a:prstGeom>
              <a:solidFill>
                <a:schemeClr val="bg1"/>
              </a:solidFill>
              <a:ln w="76200">
                <a:solidFill>
                  <a:schemeClr val="accent4">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0" name="Graphic 169">
                <a:extLst>
                  <a:ext uri="{FF2B5EF4-FFF2-40B4-BE49-F238E27FC236}">
                    <a16:creationId xmlns:a16="http://schemas.microsoft.com/office/drawing/2014/main" id="{0D18007F-BE6D-B763-2753-49D419CCCD0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53226" y="4580987"/>
                <a:ext cx="734426" cy="734426"/>
              </a:xfrm>
              <a:prstGeom prst="rect">
                <a:avLst/>
              </a:prstGeom>
            </p:spPr>
          </p:pic>
        </p:grpSp>
        <p:grpSp>
          <p:nvGrpSpPr>
            <p:cNvPr id="171" name="Group 170">
              <a:extLst>
                <a:ext uri="{FF2B5EF4-FFF2-40B4-BE49-F238E27FC236}">
                  <a16:creationId xmlns:a16="http://schemas.microsoft.com/office/drawing/2014/main" id="{3F281B72-8853-69DF-8B9C-339CB1BAB224}"/>
                </a:ext>
              </a:extLst>
            </p:cNvPr>
            <p:cNvGrpSpPr/>
            <p:nvPr/>
          </p:nvGrpSpPr>
          <p:grpSpPr>
            <a:xfrm>
              <a:off x="8660128" y="3780739"/>
              <a:ext cx="1044000" cy="1044000"/>
              <a:chOff x="5988373" y="4426676"/>
              <a:chExt cx="1044000" cy="1044000"/>
            </a:xfrm>
          </p:grpSpPr>
          <p:sp>
            <p:nvSpPr>
              <p:cNvPr id="172" name="Owal 130">
                <a:extLst>
                  <a:ext uri="{FF2B5EF4-FFF2-40B4-BE49-F238E27FC236}">
                    <a16:creationId xmlns:a16="http://schemas.microsoft.com/office/drawing/2014/main" id="{B8E360C2-E06E-2B12-4A1D-C58B1E0641CB}"/>
                  </a:ext>
                </a:extLst>
              </p:cNvPr>
              <p:cNvSpPr/>
              <p:nvPr/>
            </p:nvSpPr>
            <p:spPr>
              <a:xfrm>
                <a:off x="5988373" y="4426676"/>
                <a:ext cx="1044000" cy="1044000"/>
              </a:xfrm>
              <a:prstGeom prst="ellipse">
                <a:avLst/>
              </a:prstGeom>
              <a:solidFill>
                <a:schemeClr val="bg1"/>
              </a:solidFill>
              <a:ln w="76200">
                <a:solidFill>
                  <a:schemeClr val="accent4">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3" name="Graphic 172" descr="List outline">
                <a:extLst>
                  <a:ext uri="{FF2B5EF4-FFF2-40B4-BE49-F238E27FC236}">
                    <a16:creationId xmlns:a16="http://schemas.microsoft.com/office/drawing/2014/main" id="{AF95BFC9-E174-714C-0AEC-CB227C5A110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162452" y="4594391"/>
                <a:ext cx="695842" cy="695842"/>
              </a:xfrm>
              <a:prstGeom prst="rect">
                <a:avLst/>
              </a:prstGeom>
            </p:spPr>
          </p:pic>
        </p:grpSp>
        <p:sp>
          <p:nvSpPr>
            <p:cNvPr id="174" name="Owal 130">
              <a:extLst>
                <a:ext uri="{FF2B5EF4-FFF2-40B4-BE49-F238E27FC236}">
                  <a16:creationId xmlns:a16="http://schemas.microsoft.com/office/drawing/2014/main" id="{E01964F9-E4A4-71AB-CF9A-1BE3F8DBA02C}"/>
                </a:ext>
              </a:extLst>
            </p:cNvPr>
            <p:cNvSpPr/>
            <p:nvPr/>
          </p:nvSpPr>
          <p:spPr>
            <a:xfrm>
              <a:off x="6132828" y="3780739"/>
              <a:ext cx="1044000" cy="1044000"/>
            </a:xfrm>
            <a:prstGeom prst="ellipse">
              <a:avLst/>
            </a:prstGeom>
            <a:solidFill>
              <a:schemeClr val="bg1"/>
            </a:solidFill>
            <a:ln w="76200">
              <a:solidFill>
                <a:schemeClr val="accent4">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5" name="Graphic 174">
              <a:extLst>
                <a:ext uri="{FF2B5EF4-FFF2-40B4-BE49-F238E27FC236}">
                  <a16:creationId xmlns:a16="http://schemas.microsoft.com/office/drawing/2014/main" id="{C3C166D2-4922-3A7A-D44B-EF11FC305DC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306052" y="3929162"/>
              <a:ext cx="734426" cy="734426"/>
            </a:xfrm>
            <a:prstGeom prst="rect">
              <a:avLst/>
            </a:prstGeom>
          </p:spPr>
        </p:pic>
        <p:cxnSp>
          <p:nvCxnSpPr>
            <p:cNvPr id="176" name="Straight Arrow Connector 122">
              <a:extLst>
                <a:ext uri="{FF2B5EF4-FFF2-40B4-BE49-F238E27FC236}">
                  <a16:creationId xmlns:a16="http://schemas.microsoft.com/office/drawing/2014/main" id="{A516ABC8-1D91-0E64-8F81-FE0A91CCF6EC}"/>
                </a:ext>
              </a:extLst>
            </p:cNvPr>
            <p:cNvCxnSpPr>
              <a:cxnSpLocks/>
            </p:cNvCxnSpPr>
            <p:nvPr/>
          </p:nvCxnSpPr>
          <p:spPr>
            <a:xfrm rot="5400000" flipH="1">
              <a:off x="8734209" y="2213302"/>
              <a:ext cx="396767" cy="0"/>
            </a:xfrm>
            <a:prstGeom prst="straightConnector1">
              <a:avLst/>
            </a:prstGeom>
            <a:ln w="19050">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7" name="Straight Arrow Connector 121">
              <a:extLst>
                <a:ext uri="{FF2B5EF4-FFF2-40B4-BE49-F238E27FC236}">
                  <a16:creationId xmlns:a16="http://schemas.microsoft.com/office/drawing/2014/main" id="{FF9AC065-549F-5502-5079-B556C9B521C7}"/>
                </a:ext>
              </a:extLst>
            </p:cNvPr>
            <p:cNvCxnSpPr>
              <a:cxnSpLocks/>
            </p:cNvCxnSpPr>
            <p:nvPr/>
          </p:nvCxnSpPr>
          <p:spPr>
            <a:xfrm rot="5400000">
              <a:off x="9223027" y="2213303"/>
              <a:ext cx="396767" cy="0"/>
            </a:xfrm>
            <a:prstGeom prst="straightConnector1">
              <a:avLst/>
            </a:prstGeom>
            <a:ln w="19050">
              <a:solidFill>
                <a:schemeClr val="accent4"/>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178" name="Group 177">
              <a:extLst>
                <a:ext uri="{FF2B5EF4-FFF2-40B4-BE49-F238E27FC236}">
                  <a16:creationId xmlns:a16="http://schemas.microsoft.com/office/drawing/2014/main" id="{FBC54DC3-8B37-B713-F022-0694AA80D68B}"/>
                </a:ext>
              </a:extLst>
            </p:cNvPr>
            <p:cNvGrpSpPr/>
            <p:nvPr/>
          </p:nvGrpSpPr>
          <p:grpSpPr>
            <a:xfrm>
              <a:off x="6669548" y="3404783"/>
              <a:ext cx="5033488" cy="352026"/>
              <a:chOff x="3869783" y="3734985"/>
              <a:chExt cx="5033488" cy="396771"/>
            </a:xfrm>
          </p:grpSpPr>
          <p:cxnSp>
            <p:nvCxnSpPr>
              <p:cNvPr id="179" name="Straight Arrow Connector 121">
                <a:extLst>
                  <a:ext uri="{FF2B5EF4-FFF2-40B4-BE49-F238E27FC236}">
                    <a16:creationId xmlns:a16="http://schemas.microsoft.com/office/drawing/2014/main" id="{2D90A5A1-D5FB-E2E3-0293-B04725AE1930}"/>
                  </a:ext>
                </a:extLst>
              </p:cNvPr>
              <p:cNvCxnSpPr>
                <a:cxnSpLocks/>
              </p:cNvCxnSpPr>
              <p:nvPr/>
            </p:nvCxnSpPr>
            <p:spPr>
              <a:xfrm rot="5400000">
                <a:off x="8704887" y="3933369"/>
                <a:ext cx="396767" cy="0"/>
              </a:xfrm>
              <a:prstGeom prst="straightConnector1">
                <a:avLst/>
              </a:prstGeom>
              <a:ln w="190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0" name="Straight Arrow Connector 121">
                <a:extLst>
                  <a:ext uri="{FF2B5EF4-FFF2-40B4-BE49-F238E27FC236}">
                    <a16:creationId xmlns:a16="http://schemas.microsoft.com/office/drawing/2014/main" id="{C5AEDC1F-5D8F-CC77-F85C-1D6B1A04D09C}"/>
                  </a:ext>
                </a:extLst>
              </p:cNvPr>
              <p:cNvCxnSpPr>
                <a:cxnSpLocks/>
              </p:cNvCxnSpPr>
              <p:nvPr/>
            </p:nvCxnSpPr>
            <p:spPr>
              <a:xfrm rot="5400000">
                <a:off x="7463274" y="3933370"/>
                <a:ext cx="396767" cy="0"/>
              </a:xfrm>
              <a:prstGeom prst="straightConnector1">
                <a:avLst/>
              </a:prstGeom>
              <a:ln w="190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1" name="Straight Arrow Connector 121">
                <a:extLst>
                  <a:ext uri="{FF2B5EF4-FFF2-40B4-BE49-F238E27FC236}">
                    <a16:creationId xmlns:a16="http://schemas.microsoft.com/office/drawing/2014/main" id="{5B0F93FC-2EEE-EE5A-2A54-51C2441B63D2}"/>
                  </a:ext>
                </a:extLst>
              </p:cNvPr>
              <p:cNvCxnSpPr>
                <a:cxnSpLocks/>
              </p:cNvCxnSpPr>
              <p:nvPr/>
            </p:nvCxnSpPr>
            <p:spPr>
              <a:xfrm rot="5400000">
                <a:off x="4920329" y="3933372"/>
                <a:ext cx="396767" cy="0"/>
              </a:xfrm>
              <a:prstGeom prst="straightConnector1">
                <a:avLst/>
              </a:prstGeom>
              <a:ln w="190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2" name="Straight Arrow Connector 121">
                <a:extLst>
                  <a:ext uri="{FF2B5EF4-FFF2-40B4-BE49-F238E27FC236}">
                    <a16:creationId xmlns:a16="http://schemas.microsoft.com/office/drawing/2014/main" id="{1E3D4565-0569-5E29-4F1C-4EC60791E90B}"/>
                  </a:ext>
                </a:extLst>
              </p:cNvPr>
              <p:cNvCxnSpPr>
                <a:cxnSpLocks/>
              </p:cNvCxnSpPr>
              <p:nvPr/>
            </p:nvCxnSpPr>
            <p:spPr>
              <a:xfrm rot="5400000">
                <a:off x="3671399" y="3933373"/>
                <a:ext cx="396767" cy="0"/>
              </a:xfrm>
              <a:prstGeom prst="straightConnector1">
                <a:avLst/>
              </a:prstGeom>
              <a:ln w="190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3" name="Straight Arrow Connector 121">
                <a:extLst>
                  <a:ext uri="{FF2B5EF4-FFF2-40B4-BE49-F238E27FC236}">
                    <a16:creationId xmlns:a16="http://schemas.microsoft.com/office/drawing/2014/main" id="{6C10A99E-F4D7-F890-1733-75112CC8AA4E}"/>
                  </a:ext>
                </a:extLst>
              </p:cNvPr>
              <p:cNvCxnSpPr>
                <a:cxnSpLocks/>
              </p:cNvCxnSpPr>
              <p:nvPr/>
            </p:nvCxnSpPr>
            <p:spPr>
              <a:xfrm rot="5400000">
                <a:off x="6180574" y="3933371"/>
                <a:ext cx="396767" cy="0"/>
              </a:xfrm>
              <a:prstGeom prst="straightConnector1">
                <a:avLst/>
              </a:prstGeom>
              <a:ln w="190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84" name="Group 183">
              <a:extLst>
                <a:ext uri="{FF2B5EF4-FFF2-40B4-BE49-F238E27FC236}">
                  <a16:creationId xmlns:a16="http://schemas.microsoft.com/office/drawing/2014/main" id="{F2F8B1E9-41A3-3798-45F0-8DA50A376E59}"/>
                </a:ext>
              </a:extLst>
            </p:cNvPr>
            <p:cNvGrpSpPr/>
            <p:nvPr/>
          </p:nvGrpSpPr>
          <p:grpSpPr>
            <a:xfrm>
              <a:off x="6669548" y="3058617"/>
              <a:ext cx="5033488" cy="288612"/>
              <a:chOff x="3869783" y="3734985"/>
              <a:chExt cx="5033488" cy="396771"/>
            </a:xfrm>
          </p:grpSpPr>
          <p:cxnSp>
            <p:nvCxnSpPr>
              <p:cNvPr id="185" name="Straight Arrow Connector 121">
                <a:extLst>
                  <a:ext uri="{FF2B5EF4-FFF2-40B4-BE49-F238E27FC236}">
                    <a16:creationId xmlns:a16="http://schemas.microsoft.com/office/drawing/2014/main" id="{55364927-556A-DAE9-3AC6-91CC51DFC0F0}"/>
                  </a:ext>
                </a:extLst>
              </p:cNvPr>
              <p:cNvCxnSpPr>
                <a:cxnSpLocks/>
              </p:cNvCxnSpPr>
              <p:nvPr/>
            </p:nvCxnSpPr>
            <p:spPr>
              <a:xfrm rot="5400000">
                <a:off x="8704887" y="3933369"/>
                <a:ext cx="396767" cy="0"/>
              </a:xfrm>
              <a:prstGeom prst="straightConnector1">
                <a:avLst/>
              </a:prstGeom>
              <a:ln w="190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6" name="Straight Arrow Connector 121">
                <a:extLst>
                  <a:ext uri="{FF2B5EF4-FFF2-40B4-BE49-F238E27FC236}">
                    <a16:creationId xmlns:a16="http://schemas.microsoft.com/office/drawing/2014/main" id="{B729929E-6F00-A0F7-3F86-872A598F2D86}"/>
                  </a:ext>
                </a:extLst>
              </p:cNvPr>
              <p:cNvCxnSpPr>
                <a:cxnSpLocks/>
              </p:cNvCxnSpPr>
              <p:nvPr/>
            </p:nvCxnSpPr>
            <p:spPr>
              <a:xfrm rot="5400000">
                <a:off x="7463274" y="3933370"/>
                <a:ext cx="396767" cy="0"/>
              </a:xfrm>
              <a:prstGeom prst="straightConnector1">
                <a:avLst/>
              </a:prstGeom>
              <a:ln w="190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7" name="Straight Arrow Connector 121">
                <a:extLst>
                  <a:ext uri="{FF2B5EF4-FFF2-40B4-BE49-F238E27FC236}">
                    <a16:creationId xmlns:a16="http://schemas.microsoft.com/office/drawing/2014/main" id="{D823DFE7-29E9-76BB-5203-F5DCE427E14C}"/>
                  </a:ext>
                </a:extLst>
              </p:cNvPr>
              <p:cNvCxnSpPr>
                <a:cxnSpLocks/>
              </p:cNvCxnSpPr>
              <p:nvPr/>
            </p:nvCxnSpPr>
            <p:spPr>
              <a:xfrm rot="5400000">
                <a:off x="4920329" y="3933372"/>
                <a:ext cx="396767" cy="0"/>
              </a:xfrm>
              <a:prstGeom prst="straightConnector1">
                <a:avLst/>
              </a:prstGeom>
              <a:ln w="190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8" name="Straight Arrow Connector 121">
                <a:extLst>
                  <a:ext uri="{FF2B5EF4-FFF2-40B4-BE49-F238E27FC236}">
                    <a16:creationId xmlns:a16="http://schemas.microsoft.com/office/drawing/2014/main" id="{8B40B712-FAB3-9547-CBCE-8343C59F2785}"/>
                  </a:ext>
                </a:extLst>
              </p:cNvPr>
              <p:cNvCxnSpPr>
                <a:cxnSpLocks/>
              </p:cNvCxnSpPr>
              <p:nvPr/>
            </p:nvCxnSpPr>
            <p:spPr>
              <a:xfrm rot="5400000">
                <a:off x="3671399" y="3933373"/>
                <a:ext cx="396767" cy="0"/>
              </a:xfrm>
              <a:prstGeom prst="straightConnector1">
                <a:avLst/>
              </a:prstGeom>
              <a:ln w="190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21">
                <a:extLst>
                  <a:ext uri="{FF2B5EF4-FFF2-40B4-BE49-F238E27FC236}">
                    <a16:creationId xmlns:a16="http://schemas.microsoft.com/office/drawing/2014/main" id="{2399D969-E6D4-6867-C0EC-4B94B9A5D97B}"/>
                  </a:ext>
                </a:extLst>
              </p:cNvPr>
              <p:cNvCxnSpPr>
                <a:cxnSpLocks/>
              </p:cNvCxnSpPr>
              <p:nvPr/>
            </p:nvCxnSpPr>
            <p:spPr>
              <a:xfrm rot="5400000">
                <a:off x="6180574" y="3933371"/>
                <a:ext cx="396767" cy="0"/>
              </a:xfrm>
              <a:prstGeom prst="straightConnector1">
                <a:avLst/>
              </a:prstGeom>
              <a:ln w="19050">
                <a:solidFill>
                  <a:schemeClr val="accent4"/>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90" name="Prostokąt zaokrąglony 31">
              <a:extLst>
                <a:ext uri="{FF2B5EF4-FFF2-40B4-BE49-F238E27FC236}">
                  <a16:creationId xmlns:a16="http://schemas.microsoft.com/office/drawing/2014/main" id="{312C8EE0-54EB-F6D7-0A18-7C15133B80C7}"/>
                </a:ext>
              </a:extLst>
            </p:cNvPr>
            <p:cNvSpPr/>
            <p:nvPr/>
          </p:nvSpPr>
          <p:spPr>
            <a:xfrm>
              <a:off x="6132828" y="2503662"/>
              <a:ext cx="6098594" cy="585389"/>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latin typeface="Roboto" panose="02000000000000000000" pitchFamily="2" charset="0"/>
              </a:endParaRPr>
            </a:p>
          </p:txBody>
        </p:sp>
        <p:pic>
          <p:nvPicPr>
            <p:cNvPr id="191" name="Obraz 33">
              <a:extLst>
                <a:ext uri="{FF2B5EF4-FFF2-40B4-BE49-F238E27FC236}">
                  <a16:creationId xmlns:a16="http://schemas.microsoft.com/office/drawing/2014/main" id="{81BF0FFC-91ED-FD6D-5F91-A6A3D8A782DA}"/>
                </a:ext>
              </a:extLst>
            </p:cNvPr>
            <p:cNvPicPr>
              <a:picLocks noChangeAspect="1"/>
            </p:cNvPicPr>
            <p:nvPr/>
          </p:nvPicPr>
          <p:blipFill>
            <a:blip r:embed="rId13"/>
            <a:stretch>
              <a:fillRect/>
            </a:stretch>
          </p:blipFill>
          <p:spPr>
            <a:xfrm>
              <a:off x="8128382" y="2692978"/>
              <a:ext cx="1974374" cy="180170"/>
            </a:xfrm>
            <a:prstGeom prst="rect">
              <a:avLst/>
            </a:prstGeom>
          </p:spPr>
        </p:pic>
      </p:grpSp>
    </p:spTree>
    <p:extLst>
      <p:ext uri="{BB962C8B-B14F-4D97-AF65-F5344CB8AC3E}">
        <p14:creationId xmlns:p14="http://schemas.microsoft.com/office/powerpoint/2010/main" val="2910907328"/>
      </p:ext>
    </p:extLst>
  </p:cSld>
  <p:clrMapOvr>
    <a:masterClrMapping/>
  </p:clrMapOvr>
  <p:transition spd="med">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8C4E7187-6A24-8B42-AB9D-E3ED61046FB3}"/>
              </a:ext>
            </a:extLst>
          </p:cNvPr>
          <p:cNvSpPr>
            <a:spLocks noGrp="1"/>
          </p:cNvSpPr>
          <p:nvPr>
            <p:ph type="title"/>
          </p:nvPr>
        </p:nvSpPr>
        <p:spPr>
          <a:xfrm>
            <a:off x="6160351" y="1193690"/>
            <a:ext cx="6031649" cy="877281"/>
          </a:xfrm>
        </p:spPr>
        <p:txBody>
          <a:bodyPr/>
          <a:lstStyle/>
          <a:p>
            <a:r>
              <a:rPr lang="en-US" sz="2800" dirty="0">
                <a:solidFill>
                  <a:schemeClr val="accent2"/>
                </a:solidFill>
              </a:rPr>
              <a:t>0</a:t>
            </a:r>
            <a:r>
              <a:rPr lang="pl-PL" sz="2800" dirty="0">
                <a:solidFill>
                  <a:schemeClr val="accent2"/>
                </a:solidFill>
              </a:rPr>
              <a:t>7</a:t>
            </a:r>
            <a:r>
              <a:rPr lang="en-US" sz="2800" dirty="0">
                <a:solidFill>
                  <a:schemeClr val="accent2"/>
                </a:solidFill>
              </a:rPr>
              <a:t>.</a:t>
            </a:r>
            <a:r>
              <a:rPr lang="pl-PL" sz="2800" dirty="0">
                <a:solidFill>
                  <a:schemeClr val="accent2"/>
                </a:solidFill>
              </a:rPr>
              <a:t> </a:t>
            </a:r>
            <a:r>
              <a:rPr lang="en-GB" sz="2800" dirty="0"/>
              <a:t>Technology bridge for the ERP</a:t>
            </a:r>
            <a:endParaRPr lang="en-US" sz="2800" dirty="0"/>
          </a:p>
        </p:txBody>
      </p:sp>
      <p:sp>
        <p:nvSpPr>
          <p:cNvPr id="4" name="Symbol zastępczy zawartości 3">
            <a:extLst>
              <a:ext uri="{FF2B5EF4-FFF2-40B4-BE49-F238E27FC236}">
                <a16:creationId xmlns:a16="http://schemas.microsoft.com/office/drawing/2014/main" id="{70CC3267-60AC-FD45-B6CE-A01F4765A502}"/>
              </a:ext>
            </a:extLst>
          </p:cNvPr>
          <p:cNvSpPr>
            <a:spLocks noGrp="1"/>
          </p:cNvSpPr>
          <p:nvPr>
            <p:ph idx="1"/>
          </p:nvPr>
        </p:nvSpPr>
        <p:spPr>
          <a:xfrm>
            <a:off x="6095207" y="2417638"/>
            <a:ext cx="5628527" cy="3727884"/>
          </a:xfrm>
        </p:spPr>
        <p:txBody>
          <a:bodyPr vert="horz" lIns="0" tIns="45720" rIns="0" bIns="45720" rtlCol="0">
            <a:noAutofit/>
          </a:bodyPr>
          <a:lstStyle/>
          <a:p>
            <a:pPr algn="l"/>
            <a:r>
              <a:rPr lang="en-GB" b="0" i="0" dirty="0">
                <a:solidFill>
                  <a:srgbClr val="2E384D"/>
                </a:solidFill>
                <a:effectLst/>
                <a:latin typeface="Roboto" panose="02000000000000000000" pitchFamily="2" charset="0"/>
              </a:rPr>
              <a:t>Novacura Flow can be used as a bridge to the latest technologies for the ERP system. </a:t>
            </a:r>
            <a:endParaRPr lang="pl-PL" b="0" i="0" dirty="0">
              <a:solidFill>
                <a:srgbClr val="2E384D"/>
              </a:solidFill>
              <a:effectLst/>
              <a:latin typeface="Roboto" panose="02000000000000000000" pitchFamily="2" charset="0"/>
            </a:endParaRPr>
          </a:p>
          <a:p>
            <a:pPr algn="l"/>
            <a:r>
              <a:rPr lang="en-GB" b="0" i="0" dirty="0">
                <a:solidFill>
                  <a:srgbClr val="2E384D"/>
                </a:solidFill>
                <a:effectLst/>
                <a:latin typeface="Roboto" panose="02000000000000000000" pitchFamily="2" charset="0"/>
              </a:rPr>
              <a:t>It offers connectivity to cloud services like </a:t>
            </a:r>
            <a:r>
              <a:rPr lang="en-GB" b="1" i="0" dirty="0">
                <a:solidFill>
                  <a:srgbClr val="2E384D"/>
                </a:solidFill>
                <a:effectLst/>
                <a:latin typeface="Roboto" panose="02000000000000000000" pitchFamily="2" charset="0"/>
              </a:rPr>
              <a:t>Artificial intelligence </a:t>
            </a:r>
            <a:r>
              <a:rPr lang="en-GB" b="0" i="0" dirty="0">
                <a:solidFill>
                  <a:srgbClr val="2E384D"/>
                </a:solidFill>
                <a:effectLst/>
                <a:latin typeface="Roboto" panose="02000000000000000000" pitchFamily="2" charset="0"/>
              </a:rPr>
              <a:t>(AI), </a:t>
            </a:r>
            <a:r>
              <a:rPr lang="en-GB" b="1" i="0" dirty="0">
                <a:solidFill>
                  <a:srgbClr val="2E384D"/>
                </a:solidFill>
                <a:effectLst/>
                <a:latin typeface="Roboto" panose="02000000000000000000" pitchFamily="2" charset="0"/>
              </a:rPr>
              <a:t>Document recognition</a:t>
            </a:r>
            <a:r>
              <a:rPr lang="en-GB" b="0" i="0" dirty="0">
                <a:solidFill>
                  <a:srgbClr val="2E384D"/>
                </a:solidFill>
                <a:effectLst/>
                <a:latin typeface="Roboto" panose="02000000000000000000" pitchFamily="2" charset="0"/>
              </a:rPr>
              <a:t>, </a:t>
            </a:r>
            <a:r>
              <a:rPr lang="en-GB" b="1" i="0" dirty="0">
                <a:solidFill>
                  <a:srgbClr val="2E384D"/>
                </a:solidFill>
                <a:effectLst/>
                <a:latin typeface="Roboto" panose="02000000000000000000" pitchFamily="2" charset="0"/>
              </a:rPr>
              <a:t>Computer vision</a:t>
            </a:r>
            <a:r>
              <a:rPr lang="en-GB" b="0" i="0" dirty="0">
                <a:solidFill>
                  <a:srgbClr val="2E384D"/>
                </a:solidFill>
                <a:effectLst/>
                <a:latin typeface="Roboto" panose="02000000000000000000" pitchFamily="2" charset="0"/>
              </a:rPr>
              <a:t>, or </a:t>
            </a:r>
            <a:r>
              <a:rPr lang="en-GB" b="1" i="0" dirty="0">
                <a:solidFill>
                  <a:srgbClr val="2E384D"/>
                </a:solidFill>
                <a:effectLst/>
                <a:latin typeface="Roboto" panose="02000000000000000000" pitchFamily="2" charset="0"/>
              </a:rPr>
              <a:t>Augmented reality</a:t>
            </a:r>
            <a:r>
              <a:rPr lang="en-GB" b="0" i="0" dirty="0">
                <a:solidFill>
                  <a:srgbClr val="2E384D"/>
                </a:solidFill>
                <a:effectLst/>
                <a:latin typeface="Roboto" panose="02000000000000000000" pitchFamily="2" charset="0"/>
              </a:rPr>
              <a:t>. </a:t>
            </a:r>
            <a:endParaRPr lang="pl-PL" b="0" i="0" dirty="0">
              <a:solidFill>
                <a:srgbClr val="2E384D"/>
              </a:solidFill>
              <a:effectLst/>
              <a:latin typeface="Roboto" panose="02000000000000000000" pitchFamily="2" charset="0"/>
            </a:endParaRPr>
          </a:p>
          <a:p>
            <a:pPr algn="l"/>
            <a:r>
              <a:rPr lang="pl-PL" dirty="0">
                <a:solidFill>
                  <a:srgbClr val="2E384D"/>
                </a:solidFill>
                <a:latin typeface="Roboto" panose="02000000000000000000" pitchFamily="2" charset="0"/>
              </a:rPr>
              <a:t>It </a:t>
            </a:r>
            <a:r>
              <a:rPr lang="en-GB" b="0" i="0" dirty="0">
                <a:solidFill>
                  <a:srgbClr val="2E384D"/>
                </a:solidFill>
                <a:effectLst/>
                <a:latin typeface="Roboto" panose="02000000000000000000" pitchFamily="2" charset="0"/>
              </a:rPr>
              <a:t>supports </a:t>
            </a:r>
            <a:r>
              <a:rPr lang="en-GB" b="1" i="0" dirty="0">
                <a:solidFill>
                  <a:srgbClr val="2E384D"/>
                </a:solidFill>
                <a:effectLst/>
                <a:latin typeface="Roboto" panose="02000000000000000000" pitchFamily="2" charset="0"/>
              </a:rPr>
              <a:t>physical equipment </a:t>
            </a:r>
            <a:r>
              <a:rPr lang="en-GB" b="0" i="0" dirty="0">
                <a:solidFill>
                  <a:srgbClr val="2E384D"/>
                </a:solidFill>
                <a:effectLst/>
                <a:latin typeface="Roboto" panose="02000000000000000000" pitchFamily="2" charset="0"/>
              </a:rPr>
              <a:t>integration, which is important for specific industries. </a:t>
            </a:r>
            <a:endParaRPr lang="pl-PL" b="0" i="0" dirty="0">
              <a:solidFill>
                <a:srgbClr val="2E384D"/>
              </a:solidFill>
              <a:effectLst/>
              <a:latin typeface="Roboto" panose="02000000000000000000" pitchFamily="2" charset="0"/>
            </a:endParaRPr>
          </a:p>
          <a:p>
            <a:pPr algn="l"/>
            <a:r>
              <a:rPr lang="en-GB" b="0" i="0" dirty="0">
                <a:solidFill>
                  <a:srgbClr val="2E384D"/>
                </a:solidFill>
                <a:effectLst/>
                <a:latin typeface="Roboto" panose="02000000000000000000" pitchFamily="2" charset="0"/>
              </a:rPr>
              <a:t>It can be connected to gauges, machines, robots or vehicles.</a:t>
            </a:r>
          </a:p>
        </p:txBody>
      </p:sp>
      <p:sp>
        <p:nvSpPr>
          <p:cNvPr id="5" name="Symbol zastępczy numeru slajdu 4">
            <a:extLst>
              <a:ext uri="{FF2B5EF4-FFF2-40B4-BE49-F238E27FC236}">
                <a16:creationId xmlns:a16="http://schemas.microsoft.com/office/drawing/2014/main" id="{D903F02C-99CB-8B49-8396-EE65EEEBF47E}"/>
              </a:ext>
            </a:extLst>
          </p:cNvPr>
          <p:cNvSpPr>
            <a:spLocks noGrp="1"/>
          </p:cNvSpPr>
          <p:nvPr>
            <p:ph type="sldNum" sz="quarter" idx="4"/>
          </p:nvPr>
        </p:nvSpPr>
        <p:spPr>
          <a:xfrm>
            <a:off x="63515" y="3327933"/>
            <a:ext cx="198236" cy="227164"/>
          </a:xfrm>
        </p:spPr>
        <p:txBody>
          <a:bodyPr/>
          <a:lstStyle/>
          <a:p>
            <a:fld id="{D8D877B3-D348-4611-9BDB-C5374591D951}" type="slidenum">
              <a:rPr lang="en-US" smtClean="0"/>
              <a:pPr/>
              <a:t>11</a:t>
            </a:fld>
            <a:endParaRPr lang="en-US" dirty="0"/>
          </a:p>
        </p:txBody>
      </p:sp>
      <p:grpSp>
        <p:nvGrpSpPr>
          <p:cNvPr id="2" name="Group 1">
            <a:extLst>
              <a:ext uri="{FF2B5EF4-FFF2-40B4-BE49-F238E27FC236}">
                <a16:creationId xmlns:a16="http://schemas.microsoft.com/office/drawing/2014/main" id="{D81EFF04-B518-1353-47CF-2BD911F99B2B}"/>
              </a:ext>
            </a:extLst>
          </p:cNvPr>
          <p:cNvGrpSpPr/>
          <p:nvPr/>
        </p:nvGrpSpPr>
        <p:grpSpPr>
          <a:xfrm>
            <a:off x="232707" y="1824788"/>
            <a:ext cx="5430674" cy="3205846"/>
            <a:chOff x="-470514" y="1267680"/>
            <a:chExt cx="7091466" cy="4100494"/>
          </a:xfrm>
        </p:grpSpPr>
        <p:cxnSp>
          <p:nvCxnSpPr>
            <p:cNvPr id="22" name="Łącznik prosty 2">
              <a:extLst>
                <a:ext uri="{FF2B5EF4-FFF2-40B4-BE49-F238E27FC236}">
                  <a16:creationId xmlns:a16="http://schemas.microsoft.com/office/drawing/2014/main" id="{83DC1617-AACC-52E1-3C01-35D2C8A82F9B}"/>
                </a:ext>
              </a:extLst>
            </p:cNvPr>
            <p:cNvCxnSpPr>
              <a:cxnSpLocks/>
            </p:cNvCxnSpPr>
            <p:nvPr/>
          </p:nvCxnSpPr>
          <p:spPr>
            <a:xfrm flipH="1">
              <a:off x="2052572" y="3275954"/>
              <a:ext cx="650142" cy="894014"/>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Łącznik prosty 3">
              <a:extLst>
                <a:ext uri="{FF2B5EF4-FFF2-40B4-BE49-F238E27FC236}">
                  <a16:creationId xmlns:a16="http://schemas.microsoft.com/office/drawing/2014/main" id="{E51FA439-75A4-7AD3-FE52-0A9AC48F6E9B}"/>
                </a:ext>
              </a:extLst>
            </p:cNvPr>
            <p:cNvCxnSpPr>
              <a:cxnSpLocks/>
            </p:cNvCxnSpPr>
            <p:nvPr/>
          </p:nvCxnSpPr>
          <p:spPr>
            <a:xfrm>
              <a:off x="3515326" y="3226967"/>
              <a:ext cx="650142" cy="894014"/>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Łącznik prosty 4">
              <a:extLst>
                <a:ext uri="{FF2B5EF4-FFF2-40B4-BE49-F238E27FC236}">
                  <a16:creationId xmlns:a16="http://schemas.microsoft.com/office/drawing/2014/main" id="{B26A8C58-D82B-3AAB-FAE5-A63FAE9F80FE}"/>
                </a:ext>
              </a:extLst>
            </p:cNvPr>
            <p:cNvCxnSpPr/>
            <p:nvPr/>
          </p:nvCxnSpPr>
          <p:spPr>
            <a:xfrm>
              <a:off x="3963002" y="2642846"/>
              <a:ext cx="171391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Łącznik prosty 5">
              <a:extLst>
                <a:ext uri="{FF2B5EF4-FFF2-40B4-BE49-F238E27FC236}">
                  <a16:creationId xmlns:a16="http://schemas.microsoft.com/office/drawing/2014/main" id="{503FD143-80F7-C0CE-E6FF-FF8EA54AFC34}"/>
                </a:ext>
              </a:extLst>
            </p:cNvPr>
            <p:cNvCxnSpPr/>
            <p:nvPr/>
          </p:nvCxnSpPr>
          <p:spPr>
            <a:xfrm>
              <a:off x="354388" y="2642846"/>
              <a:ext cx="171391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Owal 9">
              <a:extLst>
                <a:ext uri="{FF2B5EF4-FFF2-40B4-BE49-F238E27FC236}">
                  <a16:creationId xmlns:a16="http://schemas.microsoft.com/office/drawing/2014/main" id="{66306B01-4486-C611-7F5A-9BA8B483CF15}"/>
                </a:ext>
              </a:extLst>
            </p:cNvPr>
            <p:cNvSpPr/>
            <p:nvPr/>
          </p:nvSpPr>
          <p:spPr>
            <a:xfrm>
              <a:off x="-19274" y="1940076"/>
              <a:ext cx="1246466" cy="1246466"/>
            </a:xfrm>
            <a:prstGeom prst="ellipse">
              <a:avLst/>
            </a:prstGeom>
            <a:solidFill>
              <a:schemeClr val="bg1"/>
            </a:solidFill>
            <a:ln w="76200">
              <a:solidFill>
                <a:schemeClr val="accent3">
                  <a:lumMod val="40000"/>
                  <a:lumOff val="60000"/>
                </a:schemeClr>
              </a:solidFill>
            </a:ln>
            <a:effectLst>
              <a:outerShdw blurRad="291113" dist="50800" dir="5400000" algn="ctr" rotWithShape="0">
                <a:srgbClr val="000000">
                  <a:alpha val="689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pic>
          <p:nvPicPr>
            <p:cNvPr id="27" name="Obraz 10">
              <a:extLst>
                <a:ext uri="{FF2B5EF4-FFF2-40B4-BE49-F238E27FC236}">
                  <a16:creationId xmlns:a16="http://schemas.microsoft.com/office/drawing/2014/main" id="{AEC039A0-07DE-82A7-82CE-709656EF47C2}"/>
                </a:ext>
              </a:extLst>
            </p:cNvPr>
            <p:cNvPicPr>
              <a:picLocks noChangeAspect="1"/>
            </p:cNvPicPr>
            <p:nvPr/>
          </p:nvPicPr>
          <p:blipFill>
            <a:blip r:embed="rId3"/>
            <a:stretch>
              <a:fillRect/>
            </a:stretch>
          </p:blipFill>
          <p:spPr>
            <a:xfrm>
              <a:off x="223833" y="2247204"/>
              <a:ext cx="760251" cy="679618"/>
            </a:xfrm>
            <a:prstGeom prst="rect">
              <a:avLst/>
            </a:prstGeom>
          </p:spPr>
        </p:pic>
        <p:sp>
          <p:nvSpPr>
            <p:cNvPr id="28" name="Owal 12">
              <a:extLst>
                <a:ext uri="{FF2B5EF4-FFF2-40B4-BE49-F238E27FC236}">
                  <a16:creationId xmlns:a16="http://schemas.microsoft.com/office/drawing/2014/main" id="{62A9A9CD-6142-152D-E8CC-99085AC6CF06}"/>
                </a:ext>
              </a:extLst>
            </p:cNvPr>
            <p:cNvSpPr/>
            <p:nvPr/>
          </p:nvSpPr>
          <p:spPr>
            <a:xfrm>
              <a:off x="1423888" y="3661179"/>
              <a:ext cx="1246466" cy="1246466"/>
            </a:xfrm>
            <a:prstGeom prst="ellipse">
              <a:avLst/>
            </a:prstGeom>
            <a:solidFill>
              <a:schemeClr val="bg1"/>
            </a:solidFill>
            <a:ln w="76200">
              <a:solidFill>
                <a:schemeClr val="accent3">
                  <a:lumMod val="40000"/>
                  <a:lumOff val="60000"/>
                </a:schemeClr>
              </a:solidFill>
            </a:ln>
            <a:effectLst>
              <a:outerShdw blurRad="291113" dist="50800" dir="5400000" algn="ctr" rotWithShape="0">
                <a:srgbClr val="000000">
                  <a:alpha val="689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pic>
          <p:nvPicPr>
            <p:cNvPr id="29" name="Obraz 13">
              <a:extLst>
                <a:ext uri="{FF2B5EF4-FFF2-40B4-BE49-F238E27FC236}">
                  <a16:creationId xmlns:a16="http://schemas.microsoft.com/office/drawing/2014/main" id="{9A3D1061-B4FD-1C7D-1D13-35A6BD10557A}"/>
                </a:ext>
              </a:extLst>
            </p:cNvPr>
            <p:cNvPicPr>
              <a:picLocks noChangeAspect="1"/>
            </p:cNvPicPr>
            <p:nvPr/>
          </p:nvPicPr>
          <p:blipFill>
            <a:blip r:embed="rId4"/>
            <a:stretch>
              <a:fillRect/>
            </a:stretch>
          </p:blipFill>
          <p:spPr>
            <a:xfrm>
              <a:off x="1689855" y="3940763"/>
              <a:ext cx="650780" cy="728874"/>
            </a:xfrm>
            <a:prstGeom prst="rect">
              <a:avLst/>
            </a:prstGeom>
          </p:spPr>
        </p:pic>
        <p:sp>
          <p:nvSpPr>
            <p:cNvPr id="30" name="Owal 14">
              <a:extLst>
                <a:ext uri="{FF2B5EF4-FFF2-40B4-BE49-F238E27FC236}">
                  <a16:creationId xmlns:a16="http://schemas.microsoft.com/office/drawing/2014/main" id="{7F510FF5-8F2F-8773-924A-972B86019581}"/>
                </a:ext>
              </a:extLst>
            </p:cNvPr>
            <p:cNvSpPr/>
            <p:nvPr/>
          </p:nvSpPr>
          <p:spPr>
            <a:xfrm>
              <a:off x="3570594" y="3661862"/>
              <a:ext cx="1246466" cy="1246466"/>
            </a:xfrm>
            <a:prstGeom prst="ellipse">
              <a:avLst/>
            </a:prstGeom>
            <a:solidFill>
              <a:schemeClr val="bg1"/>
            </a:solidFill>
            <a:ln w="76200">
              <a:solidFill>
                <a:schemeClr val="accent3">
                  <a:lumMod val="40000"/>
                  <a:lumOff val="60000"/>
                </a:schemeClr>
              </a:solidFill>
            </a:ln>
            <a:effectLst>
              <a:outerShdw blurRad="291113" dist="50800" dir="5400000" algn="ctr" rotWithShape="0">
                <a:srgbClr val="000000">
                  <a:alpha val="689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31" name="Owal 15">
              <a:extLst>
                <a:ext uri="{FF2B5EF4-FFF2-40B4-BE49-F238E27FC236}">
                  <a16:creationId xmlns:a16="http://schemas.microsoft.com/office/drawing/2014/main" id="{3D106244-3699-B344-E9B6-06F5A49224E9}"/>
                </a:ext>
              </a:extLst>
            </p:cNvPr>
            <p:cNvSpPr/>
            <p:nvPr/>
          </p:nvSpPr>
          <p:spPr>
            <a:xfrm>
              <a:off x="4925717" y="1940076"/>
              <a:ext cx="1246466" cy="1246466"/>
            </a:xfrm>
            <a:prstGeom prst="ellipse">
              <a:avLst/>
            </a:prstGeom>
            <a:solidFill>
              <a:schemeClr val="bg1"/>
            </a:solidFill>
            <a:ln w="76200">
              <a:solidFill>
                <a:schemeClr val="accent3">
                  <a:lumMod val="40000"/>
                  <a:lumOff val="60000"/>
                </a:schemeClr>
              </a:solidFill>
            </a:ln>
            <a:effectLst>
              <a:outerShdw blurRad="291113" dist="50800" dir="5400000" algn="ctr" rotWithShape="0">
                <a:srgbClr val="000000">
                  <a:alpha val="689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32" name="pole tekstowe 16">
              <a:extLst>
                <a:ext uri="{FF2B5EF4-FFF2-40B4-BE49-F238E27FC236}">
                  <a16:creationId xmlns:a16="http://schemas.microsoft.com/office/drawing/2014/main" id="{D0DA8DB0-129D-215B-F18D-A8FB4826DE8F}"/>
                </a:ext>
              </a:extLst>
            </p:cNvPr>
            <p:cNvSpPr txBox="1"/>
            <p:nvPr/>
          </p:nvSpPr>
          <p:spPr>
            <a:xfrm>
              <a:off x="-470514" y="3311585"/>
              <a:ext cx="2148943" cy="338554"/>
            </a:xfrm>
            <a:prstGeom prst="rect">
              <a:avLst/>
            </a:prstGeom>
            <a:noFill/>
          </p:spPr>
          <p:txBody>
            <a:bodyPr wrap="square" rtlCol="0">
              <a:spAutoFit/>
            </a:bodyPr>
            <a:lstStyle/>
            <a:p>
              <a:pPr algn="ctr"/>
              <a:r>
                <a:rPr lang="en-US" sz="1600" dirty="0">
                  <a:solidFill>
                    <a:schemeClr val="accent4"/>
                  </a:solidFill>
                  <a:cs typeface="Roboto" panose="02000000000000000000" pitchFamily="2" charset="0"/>
                </a:rPr>
                <a:t>Computing cloud</a:t>
              </a:r>
            </a:p>
          </p:txBody>
        </p:sp>
        <p:sp>
          <p:nvSpPr>
            <p:cNvPr id="33" name="pole tekstowe 17">
              <a:extLst>
                <a:ext uri="{FF2B5EF4-FFF2-40B4-BE49-F238E27FC236}">
                  <a16:creationId xmlns:a16="http://schemas.microsoft.com/office/drawing/2014/main" id="{94D66C79-AA2A-BCAB-68BB-13941C1BE226}"/>
                </a:ext>
              </a:extLst>
            </p:cNvPr>
            <p:cNvSpPr txBox="1"/>
            <p:nvPr/>
          </p:nvSpPr>
          <p:spPr>
            <a:xfrm>
              <a:off x="972649" y="5028937"/>
              <a:ext cx="2148943" cy="338554"/>
            </a:xfrm>
            <a:prstGeom prst="rect">
              <a:avLst/>
            </a:prstGeom>
            <a:noFill/>
          </p:spPr>
          <p:txBody>
            <a:bodyPr wrap="square" rtlCol="0">
              <a:spAutoFit/>
            </a:bodyPr>
            <a:lstStyle/>
            <a:p>
              <a:pPr algn="ctr"/>
              <a:r>
                <a:rPr lang="en-US" sz="1600" dirty="0">
                  <a:solidFill>
                    <a:schemeClr val="accent4"/>
                  </a:solidFill>
                  <a:cs typeface="Roboto" panose="02000000000000000000" pitchFamily="2" charset="0"/>
                </a:rPr>
                <a:t>IoT</a:t>
              </a:r>
            </a:p>
          </p:txBody>
        </p:sp>
        <p:sp>
          <p:nvSpPr>
            <p:cNvPr id="34" name="pole tekstowe 18">
              <a:extLst>
                <a:ext uri="{FF2B5EF4-FFF2-40B4-BE49-F238E27FC236}">
                  <a16:creationId xmlns:a16="http://schemas.microsoft.com/office/drawing/2014/main" id="{3721F5EC-54F9-07CE-CBBF-A2FCECD880FB}"/>
                </a:ext>
              </a:extLst>
            </p:cNvPr>
            <p:cNvSpPr txBox="1"/>
            <p:nvPr/>
          </p:nvSpPr>
          <p:spPr>
            <a:xfrm>
              <a:off x="3119359" y="5029620"/>
              <a:ext cx="2148943" cy="338554"/>
            </a:xfrm>
            <a:prstGeom prst="rect">
              <a:avLst/>
            </a:prstGeom>
            <a:noFill/>
          </p:spPr>
          <p:txBody>
            <a:bodyPr wrap="square" rtlCol="0">
              <a:spAutoFit/>
            </a:bodyPr>
            <a:lstStyle/>
            <a:p>
              <a:pPr algn="ctr"/>
              <a:r>
                <a:rPr lang="en-US" sz="1600" dirty="0">
                  <a:solidFill>
                    <a:schemeClr val="accent4"/>
                  </a:solidFill>
                </a:rPr>
                <a:t>Artificial Intelligence</a:t>
              </a:r>
            </a:p>
          </p:txBody>
        </p:sp>
        <p:sp>
          <p:nvSpPr>
            <p:cNvPr id="35" name="pole tekstowe 19">
              <a:extLst>
                <a:ext uri="{FF2B5EF4-FFF2-40B4-BE49-F238E27FC236}">
                  <a16:creationId xmlns:a16="http://schemas.microsoft.com/office/drawing/2014/main" id="{051FBF94-1FFA-371F-1B38-0E1955F9439F}"/>
                </a:ext>
              </a:extLst>
            </p:cNvPr>
            <p:cNvSpPr txBox="1"/>
            <p:nvPr/>
          </p:nvSpPr>
          <p:spPr>
            <a:xfrm>
              <a:off x="4472009" y="3311585"/>
              <a:ext cx="2148943" cy="338554"/>
            </a:xfrm>
            <a:prstGeom prst="rect">
              <a:avLst/>
            </a:prstGeom>
            <a:noFill/>
          </p:spPr>
          <p:txBody>
            <a:bodyPr wrap="square" rtlCol="0">
              <a:spAutoFit/>
            </a:bodyPr>
            <a:lstStyle/>
            <a:p>
              <a:pPr algn="ctr"/>
              <a:r>
                <a:rPr lang="en-US" sz="1600" dirty="0">
                  <a:solidFill>
                    <a:schemeClr val="accent4"/>
                  </a:solidFill>
                </a:rPr>
                <a:t>Augmented Reality</a:t>
              </a:r>
            </a:p>
          </p:txBody>
        </p:sp>
        <p:grpSp>
          <p:nvGrpSpPr>
            <p:cNvPr id="36" name="Grupa 20">
              <a:extLst>
                <a:ext uri="{FF2B5EF4-FFF2-40B4-BE49-F238E27FC236}">
                  <a16:creationId xmlns:a16="http://schemas.microsoft.com/office/drawing/2014/main" id="{0517BC83-6906-191F-F5C0-4ABD1AB9FBDE}"/>
                </a:ext>
              </a:extLst>
            </p:cNvPr>
            <p:cNvGrpSpPr/>
            <p:nvPr/>
          </p:nvGrpSpPr>
          <p:grpSpPr>
            <a:xfrm>
              <a:off x="3736273" y="3827895"/>
              <a:ext cx="914400" cy="914400"/>
              <a:chOff x="6983019" y="4971468"/>
              <a:chExt cx="914400" cy="914400"/>
            </a:xfrm>
          </p:grpSpPr>
          <p:pic>
            <p:nvPicPr>
              <p:cNvPr id="37" name="Graphic 7" descr="Artificial Intelligence outline">
                <a:extLst>
                  <a:ext uri="{FF2B5EF4-FFF2-40B4-BE49-F238E27FC236}">
                    <a16:creationId xmlns:a16="http://schemas.microsoft.com/office/drawing/2014/main" id="{082A2404-B09C-76BC-EDC3-90BA7A2DFAA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83019" y="4971468"/>
                <a:ext cx="914400" cy="914400"/>
              </a:xfrm>
              <a:prstGeom prst="rect">
                <a:avLst/>
              </a:prstGeom>
            </p:spPr>
          </p:pic>
          <p:sp>
            <p:nvSpPr>
              <p:cNvPr id="38" name="Owal 22">
                <a:extLst>
                  <a:ext uri="{FF2B5EF4-FFF2-40B4-BE49-F238E27FC236}">
                    <a16:creationId xmlns:a16="http://schemas.microsoft.com/office/drawing/2014/main" id="{F871ADC9-467B-C5AF-9917-FF3AECA9561B}"/>
                  </a:ext>
                </a:extLst>
              </p:cNvPr>
              <p:cNvSpPr/>
              <p:nvPr/>
            </p:nvSpPr>
            <p:spPr>
              <a:xfrm>
                <a:off x="7203342" y="5166680"/>
                <a:ext cx="64335" cy="6433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39" name="Owal 23">
                <a:extLst>
                  <a:ext uri="{FF2B5EF4-FFF2-40B4-BE49-F238E27FC236}">
                    <a16:creationId xmlns:a16="http://schemas.microsoft.com/office/drawing/2014/main" id="{79B401FA-BA52-039F-D562-1BE3E1900A36}"/>
                  </a:ext>
                </a:extLst>
              </p:cNvPr>
              <p:cNvSpPr/>
              <p:nvPr/>
            </p:nvSpPr>
            <p:spPr>
              <a:xfrm>
                <a:off x="7174767" y="5354005"/>
                <a:ext cx="64335" cy="6433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40" name="Owal 24">
                <a:extLst>
                  <a:ext uri="{FF2B5EF4-FFF2-40B4-BE49-F238E27FC236}">
                    <a16:creationId xmlns:a16="http://schemas.microsoft.com/office/drawing/2014/main" id="{E2EDECC3-A5D3-0844-A2FF-476F7C637FE9}"/>
                  </a:ext>
                </a:extLst>
              </p:cNvPr>
              <p:cNvSpPr/>
              <p:nvPr/>
            </p:nvSpPr>
            <p:spPr>
              <a:xfrm>
                <a:off x="7241442" y="5309555"/>
                <a:ext cx="64335" cy="6433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41" name="Owal 25">
                <a:extLst>
                  <a:ext uri="{FF2B5EF4-FFF2-40B4-BE49-F238E27FC236}">
                    <a16:creationId xmlns:a16="http://schemas.microsoft.com/office/drawing/2014/main" id="{0F2DFCC1-99B8-40CB-97C7-B3396F136825}"/>
                  </a:ext>
                </a:extLst>
              </p:cNvPr>
              <p:cNvSpPr/>
              <p:nvPr/>
            </p:nvSpPr>
            <p:spPr>
              <a:xfrm>
                <a:off x="7317642" y="5093655"/>
                <a:ext cx="64335" cy="6433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42" name="Owal 26">
                <a:extLst>
                  <a:ext uri="{FF2B5EF4-FFF2-40B4-BE49-F238E27FC236}">
                    <a16:creationId xmlns:a16="http://schemas.microsoft.com/office/drawing/2014/main" id="{8EF924D0-2279-B2D0-8933-DC09CEACBB70}"/>
                  </a:ext>
                </a:extLst>
              </p:cNvPr>
              <p:cNvSpPr/>
              <p:nvPr/>
            </p:nvSpPr>
            <p:spPr>
              <a:xfrm>
                <a:off x="7393842" y="5227005"/>
                <a:ext cx="64335" cy="6433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43" name="Owal 27">
                <a:extLst>
                  <a:ext uri="{FF2B5EF4-FFF2-40B4-BE49-F238E27FC236}">
                    <a16:creationId xmlns:a16="http://schemas.microsoft.com/office/drawing/2014/main" id="{6945B799-D635-3FA0-8710-D1CD47030A7B}"/>
                  </a:ext>
                </a:extLst>
              </p:cNvPr>
              <p:cNvSpPr/>
              <p:nvPr/>
            </p:nvSpPr>
            <p:spPr>
              <a:xfrm>
                <a:off x="7508142" y="5169855"/>
                <a:ext cx="64335" cy="6433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44" name="Owal 28">
                <a:extLst>
                  <a:ext uri="{FF2B5EF4-FFF2-40B4-BE49-F238E27FC236}">
                    <a16:creationId xmlns:a16="http://schemas.microsoft.com/office/drawing/2014/main" id="{40662F98-90CD-8E09-145B-7D7B5ED57941}"/>
                  </a:ext>
                </a:extLst>
              </p:cNvPr>
              <p:cNvSpPr/>
              <p:nvPr/>
            </p:nvSpPr>
            <p:spPr>
              <a:xfrm>
                <a:off x="7406542" y="5360355"/>
                <a:ext cx="64335" cy="6433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45" name="Owal 29">
                <a:extLst>
                  <a:ext uri="{FF2B5EF4-FFF2-40B4-BE49-F238E27FC236}">
                    <a16:creationId xmlns:a16="http://schemas.microsoft.com/office/drawing/2014/main" id="{2157803F-6210-A65C-B56C-7A9967D9CAF4}"/>
                  </a:ext>
                </a:extLst>
              </p:cNvPr>
              <p:cNvSpPr/>
              <p:nvPr/>
            </p:nvSpPr>
            <p:spPr>
              <a:xfrm>
                <a:off x="7298592" y="5468305"/>
                <a:ext cx="64335" cy="6433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grpSp>
        <p:pic>
          <p:nvPicPr>
            <p:cNvPr id="46" name="Obraz 30">
              <a:extLst>
                <a:ext uri="{FF2B5EF4-FFF2-40B4-BE49-F238E27FC236}">
                  <a16:creationId xmlns:a16="http://schemas.microsoft.com/office/drawing/2014/main" id="{7E34945C-FCD9-DD4D-2C75-FBBB04B3E181}"/>
                </a:ext>
              </a:extLst>
            </p:cNvPr>
            <p:cNvPicPr>
              <a:picLocks noChangeAspect="1"/>
            </p:cNvPicPr>
            <p:nvPr/>
          </p:nvPicPr>
          <p:blipFill>
            <a:blip r:embed="rId7"/>
            <a:stretch>
              <a:fillRect/>
            </a:stretch>
          </p:blipFill>
          <p:spPr>
            <a:xfrm>
              <a:off x="5089638" y="2097061"/>
              <a:ext cx="960937" cy="960937"/>
            </a:xfrm>
            <a:prstGeom prst="rect">
              <a:avLst/>
            </a:prstGeom>
          </p:spPr>
        </p:pic>
        <p:sp>
          <p:nvSpPr>
            <p:cNvPr id="47" name="Prostokąt zaokrąglony 31">
              <a:extLst>
                <a:ext uri="{FF2B5EF4-FFF2-40B4-BE49-F238E27FC236}">
                  <a16:creationId xmlns:a16="http://schemas.microsoft.com/office/drawing/2014/main" id="{72AF962C-353C-EA50-56BE-571B465EBDCC}"/>
                </a:ext>
              </a:extLst>
            </p:cNvPr>
            <p:cNvSpPr/>
            <p:nvPr/>
          </p:nvSpPr>
          <p:spPr>
            <a:xfrm>
              <a:off x="2016313" y="1603365"/>
              <a:ext cx="2166512" cy="179006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latin typeface="Roboto" panose="02000000000000000000" pitchFamily="2" charset="0"/>
              </a:endParaRPr>
            </a:p>
          </p:txBody>
        </p:sp>
        <p:sp>
          <p:nvSpPr>
            <p:cNvPr id="48" name="Owal 32">
              <a:extLst>
                <a:ext uri="{FF2B5EF4-FFF2-40B4-BE49-F238E27FC236}">
                  <a16:creationId xmlns:a16="http://schemas.microsoft.com/office/drawing/2014/main" id="{F02987C5-D63A-7B0A-2B08-DCCCA8A77317}"/>
                </a:ext>
              </a:extLst>
            </p:cNvPr>
            <p:cNvSpPr/>
            <p:nvPr/>
          </p:nvSpPr>
          <p:spPr>
            <a:xfrm>
              <a:off x="2397716" y="1267680"/>
              <a:ext cx="1442681" cy="1442681"/>
            </a:xfrm>
            <a:prstGeom prst="ellipse">
              <a:avLst/>
            </a:prstGeom>
            <a:solidFill>
              <a:schemeClr val="bg1"/>
            </a:solidFill>
            <a:ln w="76200">
              <a:solidFill>
                <a:schemeClr val="accent3">
                  <a:lumMod val="40000"/>
                  <a:lumOff val="60000"/>
                </a:schemeClr>
              </a:solidFill>
            </a:ln>
            <a:effectLst>
              <a:outerShdw blurRad="291113" dist="50800" dir="5400000" algn="ctr" rotWithShape="0">
                <a:srgbClr val="000000">
                  <a:alpha val="689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4"/>
                  </a:solidFill>
                  <a:latin typeface="Roboto" panose="02000000000000000000" pitchFamily="2" charset="0"/>
                </a:rPr>
                <a:t>ERP</a:t>
              </a:r>
            </a:p>
          </p:txBody>
        </p:sp>
        <p:pic>
          <p:nvPicPr>
            <p:cNvPr id="49" name="Obraz 33">
              <a:extLst>
                <a:ext uri="{FF2B5EF4-FFF2-40B4-BE49-F238E27FC236}">
                  <a16:creationId xmlns:a16="http://schemas.microsoft.com/office/drawing/2014/main" id="{61F8B628-1CAB-8D38-944C-1B27DE7905DE}"/>
                </a:ext>
              </a:extLst>
            </p:cNvPr>
            <p:cNvPicPr>
              <a:picLocks noChangeAspect="1"/>
            </p:cNvPicPr>
            <p:nvPr/>
          </p:nvPicPr>
          <p:blipFill>
            <a:blip r:embed="rId8"/>
            <a:stretch>
              <a:fillRect/>
            </a:stretch>
          </p:blipFill>
          <p:spPr>
            <a:xfrm>
              <a:off x="2221763" y="2956649"/>
              <a:ext cx="1750724" cy="159761"/>
            </a:xfrm>
            <a:prstGeom prst="rect">
              <a:avLst/>
            </a:prstGeom>
          </p:spPr>
        </p:pic>
      </p:grpSp>
    </p:spTree>
    <p:extLst>
      <p:ext uri="{BB962C8B-B14F-4D97-AF65-F5344CB8AC3E}">
        <p14:creationId xmlns:p14="http://schemas.microsoft.com/office/powerpoint/2010/main" val="18343281"/>
      </p:ext>
    </p:extLst>
  </p:cSld>
  <p:clrMapOvr>
    <a:masterClrMapping/>
  </p:clrMapOvr>
  <p:transition spd="med">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8C4E7187-6A24-8B42-AB9D-E3ED61046FB3}"/>
              </a:ext>
            </a:extLst>
          </p:cNvPr>
          <p:cNvSpPr>
            <a:spLocks noGrp="1"/>
          </p:cNvSpPr>
          <p:nvPr>
            <p:ph type="title"/>
          </p:nvPr>
        </p:nvSpPr>
        <p:spPr>
          <a:xfrm>
            <a:off x="949200" y="647439"/>
            <a:ext cx="6175155" cy="877281"/>
          </a:xfrm>
        </p:spPr>
        <p:txBody>
          <a:bodyPr/>
          <a:lstStyle/>
          <a:p>
            <a:r>
              <a:rPr lang="en-US" sz="2800" dirty="0">
                <a:solidFill>
                  <a:schemeClr val="accent2"/>
                </a:solidFill>
              </a:rPr>
              <a:t>0</a:t>
            </a:r>
            <a:r>
              <a:rPr lang="pl-PL" sz="2800" dirty="0">
                <a:solidFill>
                  <a:schemeClr val="accent2"/>
                </a:solidFill>
              </a:rPr>
              <a:t>8</a:t>
            </a:r>
            <a:r>
              <a:rPr lang="en-US" sz="2800" dirty="0">
                <a:solidFill>
                  <a:schemeClr val="accent2"/>
                </a:solidFill>
              </a:rPr>
              <a:t>. </a:t>
            </a:r>
            <a:r>
              <a:rPr lang="en-GB" sz="2800" dirty="0"/>
              <a:t>Library of applications and components</a:t>
            </a:r>
            <a:endParaRPr lang="en-US" sz="2800" dirty="0"/>
          </a:p>
        </p:txBody>
      </p:sp>
      <p:sp>
        <p:nvSpPr>
          <p:cNvPr id="5" name="Symbol zastępczy numeru slajdu 4">
            <a:extLst>
              <a:ext uri="{FF2B5EF4-FFF2-40B4-BE49-F238E27FC236}">
                <a16:creationId xmlns:a16="http://schemas.microsoft.com/office/drawing/2014/main" id="{D903F02C-99CB-8B49-8396-EE65EEEBF47E}"/>
              </a:ext>
            </a:extLst>
          </p:cNvPr>
          <p:cNvSpPr>
            <a:spLocks noGrp="1"/>
          </p:cNvSpPr>
          <p:nvPr>
            <p:ph type="sldNum" sz="quarter" idx="4"/>
          </p:nvPr>
        </p:nvSpPr>
        <p:spPr/>
        <p:txBody>
          <a:bodyPr/>
          <a:lstStyle/>
          <a:p>
            <a:fld id="{D8D877B3-D348-4611-9BDB-C5374591D951}" type="slidenum">
              <a:rPr lang="en-US" smtClean="0"/>
              <a:pPr/>
              <a:t>12</a:t>
            </a:fld>
            <a:endParaRPr lang="en-US" dirty="0"/>
          </a:p>
        </p:txBody>
      </p:sp>
      <p:sp>
        <p:nvSpPr>
          <p:cNvPr id="13" name="SIZE KEEPER - Chessboard">
            <a:extLst>
              <a:ext uri="{FF2B5EF4-FFF2-40B4-BE49-F238E27FC236}">
                <a16:creationId xmlns:a16="http://schemas.microsoft.com/office/drawing/2014/main" id="{D94C9A63-57E2-24AB-8F95-B878C126FAC5}"/>
              </a:ext>
            </a:extLst>
          </p:cNvPr>
          <p:cNvSpPr>
            <a:spLocks noChangeAspect="1"/>
          </p:cNvSpPr>
          <p:nvPr/>
        </p:nvSpPr>
        <p:spPr>
          <a:xfrm rot="5400000">
            <a:off x="1092613" y="-498952"/>
            <a:ext cx="4838741" cy="61751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26" name="Symbol zastępczy zawartości 3">
            <a:extLst>
              <a:ext uri="{FF2B5EF4-FFF2-40B4-BE49-F238E27FC236}">
                <a16:creationId xmlns:a16="http://schemas.microsoft.com/office/drawing/2014/main" id="{932BC341-A2D8-6B12-97BE-23DECCB5F9DC}"/>
              </a:ext>
            </a:extLst>
          </p:cNvPr>
          <p:cNvSpPr txBox="1">
            <a:spLocks/>
          </p:cNvSpPr>
          <p:nvPr/>
        </p:nvSpPr>
        <p:spPr>
          <a:xfrm>
            <a:off x="949200" y="2062871"/>
            <a:ext cx="5143379" cy="2846700"/>
          </a:xfrm>
          <a:prstGeom prst="rect">
            <a:avLst/>
          </a:prstGeom>
        </p:spPr>
        <p:txBody>
          <a:bodyPr vert="horz" lIns="0" tIns="45720" rIns="0" bIns="45720" rtlCol="0">
            <a:noAutofit/>
          </a:bodyPr>
          <a:lstStyle>
            <a:lvl1pPr marL="28575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1pPr>
            <a:lvl2pPr marL="72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2pPr>
            <a:lvl3pPr marL="144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3pPr>
            <a:lvl4pPr marL="216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4pPr>
            <a:lvl5pPr marL="2880000" indent="-285750" algn="l" defTabSz="914318" rtl="0" eaLnBrk="1" latinLnBrk="0" hangingPunct="1">
              <a:lnSpc>
                <a:spcPct val="13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gn="l"/>
            <a:r>
              <a:rPr lang="en-GB" b="0" i="0" dirty="0">
                <a:solidFill>
                  <a:srgbClr val="2E384D"/>
                </a:solidFill>
                <a:effectLst/>
                <a:latin typeface="Roboto" panose="02000000000000000000" pitchFamily="2" charset="0"/>
              </a:rPr>
              <a:t>Novacura Flow is a </a:t>
            </a:r>
            <a:r>
              <a:rPr lang="en-GB" b="1" i="0" dirty="0">
                <a:solidFill>
                  <a:srgbClr val="2E384D"/>
                </a:solidFill>
                <a:effectLst/>
                <a:latin typeface="Roboto" panose="02000000000000000000" pitchFamily="2" charset="0"/>
              </a:rPr>
              <a:t>next-generation low-code </a:t>
            </a:r>
            <a:r>
              <a:rPr lang="en-GB" b="0" i="0" dirty="0">
                <a:solidFill>
                  <a:srgbClr val="2E384D"/>
                </a:solidFill>
                <a:effectLst/>
                <a:latin typeface="Roboto" panose="02000000000000000000" pitchFamily="2" charset="0"/>
              </a:rPr>
              <a:t>platform, where you don’t need to create applications from scratch.</a:t>
            </a:r>
            <a:endParaRPr lang="pl-PL" b="0" i="0" dirty="0">
              <a:solidFill>
                <a:srgbClr val="2E384D"/>
              </a:solidFill>
              <a:effectLst/>
              <a:latin typeface="Roboto" panose="02000000000000000000" pitchFamily="2" charset="0"/>
            </a:endParaRPr>
          </a:p>
          <a:p>
            <a:pPr algn="l"/>
            <a:r>
              <a:rPr lang="en-GB" b="0" i="0" dirty="0">
                <a:solidFill>
                  <a:srgbClr val="2E384D"/>
                </a:solidFill>
                <a:effectLst/>
                <a:latin typeface="Roboto" panose="02000000000000000000" pitchFamily="2" charset="0"/>
              </a:rPr>
              <a:t>Thanks to our </a:t>
            </a:r>
            <a:r>
              <a:rPr lang="en-GB" b="1" i="0" dirty="0">
                <a:solidFill>
                  <a:srgbClr val="2E384D"/>
                </a:solidFill>
                <a:effectLst/>
                <a:latin typeface="Roboto" panose="02000000000000000000" pitchFamily="2" charset="0"/>
              </a:rPr>
              <a:t>marketplace</a:t>
            </a:r>
            <a:r>
              <a:rPr lang="en-GB" b="0" i="0" dirty="0">
                <a:solidFill>
                  <a:srgbClr val="2E384D"/>
                </a:solidFill>
                <a:effectLst/>
                <a:latin typeface="Roboto" panose="02000000000000000000" pitchFamily="2" charset="0"/>
              </a:rPr>
              <a:t>, you get access to dozens of ERP applications prepared to meet your industry needs.</a:t>
            </a:r>
            <a:endParaRPr lang="pl-PL" b="0" i="0" dirty="0">
              <a:solidFill>
                <a:srgbClr val="2E384D"/>
              </a:solidFill>
              <a:effectLst/>
              <a:latin typeface="Roboto" panose="02000000000000000000" pitchFamily="2" charset="0"/>
            </a:endParaRPr>
          </a:p>
          <a:p>
            <a:pPr algn="l"/>
            <a:r>
              <a:rPr lang="en-GB" b="0" i="0" dirty="0">
                <a:solidFill>
                  <a:srgbClr val="2E384D"/>
                </a:solidFill>
                <a:effectLst/>
                <a:latin typeface="Roboto" panose="02000000000000000000" pitchFamily="2" charset="0"/>
              </a:rPr>
              <a:t>You can also use these apps as great examples on how to interact with the ERP or other systems. It all helps IT to react quicker to the needs that come from the business!</a:t>
            </a:r>
          </a:p>
        </p:txBody>
      </p:sp>
      <p:sp>
        <p:nvSpPr>
          <p:cNvPr id="14" name="SIZE KEEPER - Chessboard">
            <a:extLst>
              <a:ext uri="{FF2B5EF4-FFF2-40B4-BE49-F238E27FC236}">
                <a16:creationId xmlns:a16="http://schemas.microsoft.com/office/drawing/2014/main" id="{30C67DE5-EA52-5E58-E6AA-31462976A317}"/>
              </a:ext>
            </a:extLst>
          </p:cNvPr>
          <p:cNvSpPr>
            <a:spLocks noChangeAspect="1"/>
          </p:cNvSpPr>
          <p:nvPr/>
        </p:nvSpPr>
        <p:spPr>
          <a:xfrm rot="5400000">
            <a:off x="7038530" y="890215"/>
            <a:ext cx="4838741" cy="61751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19" name="Fade To White - Down">
            <a:extLst>
              <a:ext uri="{FF2B5EF4-FFF2-40B4-BE49-F238E27FC236}">
                <a16:creationId xmlns:a16="http://schemas.microsoft.com/office/drawing/2014/main" id="{A5FD7D2F-6E5C-689C-0FA8-21D7629BEDE8}"/>
              </a:ext>
            </a:extLst>
          </p:cNvPr>
          <p:cNvSpPr/>
          <p:nvPr/>
        </p:nvSpPr>
        <p:spPr>
          <a:xfrm rot="5400000" flipH="1" flipV="1">
            <a:off x="9260705" y="3112390"/>
            <a:ext cx="394392" cy="6175154"/>
          </a:xfrm>
          <a:prstGeom prst="rect">
            <a:avLst/>
          </a:prstGeom>
          <a:gradFill>
            <a:gsLst>
              <a:gs pos="98000">
                <a:schemeClr val="bg1">
                  <a:alpha val="0"/>
                </a:schemeClr>
              </a:gs>
              <a:gs pos="6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grpSp>
        <p:nvGrpSpPr>
          <p:cNvPr id="23" name="Group 22">
            <a:extLst>
              <a:ext uri="{FF2B5EF4-FFF2-40B4-BE49-F238E27FC236}">
                <a16:creationId xmlns:a16="http://schemas.microsoft.com/office/drawing/2014/main" id="{A2931BF2-EDCA-CC70-CB77-3D94F805E44E}"/>
              </a:ext>
            </a:extLst>
          </p:cNvPr>
          <p:cNvGrpSpPr/>
          <p:nvPr/>
        </p:nvGrpSpPr>
        <p:grpSpPr>
          <a:xfrm>
            <a:off x="6617373" y="2002904"/>
            <a:ext cx="5037539" cy="3141687"/>
            <a:chOff x="2027223" y="1188059"/>
            <a:chExt cx="8754133" cy="5669940"/>
          </a:xfrm>
        </p:grpSpPr>
        <p:sp>
          <p:nvSpPr>
            <p:cNvPr id="24" name="Rounded Rectangle 7">
              <a:extLst>
                <a:ext uri="{FF2B5EF4-FFF2-40B4-BE49-F238E27FC236}">
                  <a16:creationId xmlns:a16="http://schemas.microsoft.com/office/drawing/2014/main" id="{7FC84F36-8544-CF25-B792-F2747FB5D234}"/>
                </a:ext>
              </a:extLst>
            </p:cNvPr>
            <p:cNvSpPr/>
            <p:nvPr/>
          </p:nvSpPr>
          <p:spPr>
            <a:xfrm>
              <a:off x="3202805" y="1360967"/>
              <a:ext cx="6389504" cy="4380614"/>
            </a:xfrm>
            <a:prstGeom prst="roundRect">
              <a:avLst>
                <a:gd name="adj" fmla="val 11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pic>
          <p:nvPicPr>
            <p:cNvPr id="25" name="Picture 24">
              <a:extLst>
                <a:ext uri="{FF2B5EF4-FFF2-40B4-BE49-F238E27FC236}">
                  <a16:creationId xmlns:a16="http://schemas.microsoft.com/office/drawing/2014/main" id="{2DAA70B1-3894-96D7-457D-2ACC90131A21}"/>
                </a:ext>
              </a:extLst>
            </p:cNvPr>
            <p:cNvPicPr>
              <a:picLocks noChangeAspect="1"/>
            </p:cNvPicPr>
            <p:nvPr/>
          </p:nvPicPr>
          <p:blipFill rotWithShape="1">
            <a:blip r:embed="rId3"/>
            <a:srcRect r="29745" b="83535"/>
            <a:stretch/>
          </p:blipFill>
          <p:spPr>
            <a:xfrm>
              <a:off x="3321336" y="1573105"/>
              <a:ext cx="6191939" cy="491438"/>
            </a:xfrm>
            <a:prstGeom prst="rect">
              <a:avLst/>
            </a:prstGeom>
          </p:spPr>
        </p:pic>
        <p:pic>
          <p:nvPicPr>
            <p:cNvPr id="27" name="Picture 26">
              <a:extLst>
                <a:ext uri="{FF2B5EF4-FFF2-40B4-BE49-F238E27FC236}">
                  <a16:creationId xmlns:a16="http://schemas.microsoft.com/office/drawing/2014/main" id="{69C895D5-E83B-5D97-D51D-8FECC5DFCC4C}"/>
                </a:ext>
              </a:extLst>
            </p:cNvPr>
            <p:cNvPicPr>
              <a:picLocks noChangeAspect="1"/>
            </p:cNvPicPr>
            <p:nvPr/>
          </p:nvPicPr>
          <p:blipFill>
            <a:blip r:embed="rId4"/>
            <a:stretch>
              <a:fillRect/>
            </a:stretch>
          </p:blipFill>
          <p:spPr>
            <a:xfrm>
              <a:off x="3202806" y="2330265"/>
              <a:ext cx="6376041" cy="1134719"/>
            </a:xfrm>
            <a:prstGeom prst="rect">
              <a:avLst/>
            </a:prstGeom>
          </p:spPr>
        </p:pic>
        <p:pic>
          <p:nvPicPr>
            <p:cNvPr id="28" name="Picture 27">
              <a:extLst>
                <a:ext uri="{FF2B5EF4-FFF2-40B4-BE49-F238E27FC236}">
                  <a16:creationId xmlns:a16="http://schemas.microsoft.com/office/drawing/2014/main" id="{D8678971-4003-519D-B3E0-6EA977D5C832}"/>
                </a:ext>
              </a:extLst>
            </p:cNvPr>
            <p:cNvPicPr>
              <a:picLocks noChangeAspect="1"/>
            </p:cNvPicPr>
            <p:nvPr/>
          </p:nvPicPr>
          <p:blipFill>
            <a:blip r:embed="rId5"/>
            <a:stretch>
              <a:fillRect/>
            </a:stretch>
          </p:blipFill>
          <p:spPr>
            <a:xfrm>
              <a:off x="3202806" y="3563547"/>
              <a:ext cx="6376041" cy="1153760"/>
            </a:xfrm>
            <a:prstGeom prst="rect">
              <a:avLst/>
            </a:prstGeom>
          </p:spPr>
        </p:pic>
        <p:pic>
          <p:nvPicPr>
            <p:cNvPr id="29" name="Picture 28">
              <a:extLst>
                <a:ext uri="{FF2B5EF4-FFF2-40B4-BE49-F238E27FC236}">
                  <a16:creationId xmlns:a16="http://schemas.microsoft.com/office/drawing/2014/main" id="{5363A336-9E0F-339A-EC4A-ED302878B040}"/>
                </a:ext>
              </a:extLst>
            </p:cNvPr>
            <p:cNvPicPr>
              <a:picLocks noChangeAspect="1"/>
            </p:cNvPicPr>
            <p:nvPr/>
          </p:nvPicPr>
          <p:blipFill>
            <a:blip r:embed="rId6"/>
            <a:stretch>
              <a:fillRect/>
            </a:stretch>
          </p:blipFill>
          <p:spPr>
            <a:xfrm>
              <a:off x="3202805" y="4815870"/>
              <a:ext cx="6389504" cy="1126854"/>
            </a:xfrm>
            <a:prstGeom prst="rect">
              <a:avLst/>
            </a:prstGeom>
          </p:spPr>
        </p:pic>
        <p:pic>
          <p:nvPicPr>
            <p:cNvPr id="30" name="Obraz 6">
              <a:extLst>
                <a:ext uri="{FF2B5EF4-FFF2-40B4-BE49-F238E27FC236}">
                  <a16:creationId xmlns:a16="http://schemas.microsoft.com/office/drawing/2014/main" id="{B99E4805-5DD2-00C3-68AA-9FEBAE57125C}"/>
                </a:ext>
              </a:extLst>
            </p:cNvPr>
            <p:cNvPicPr>
              <a:picLocks noChangeAspect="1"/>
            </p:cNvPicPr>
            <p:nvPr/>
          </p:nvPicPr>
          <p:blipFill rotWithShape="1">
            <a:blip r:embed="rId7"/>
            <a:srcRect t="9440"/>
            <a:stretch/>
          </p:blipFill>
          <p:spPr>
            <a:xfrm>
              <a:off x="2027223" y="1188059"/>
              <a:ext cx="8754133" cy="5669940"/>
            </a:xfrm>
            <a:prstGeom prst="rect">
              <a:avLst/>
            </a:prstGeom>
          </p:spPr>
        </p:pic>
        <p:sp>
          <p:nvSpPr>
            <p:cNvPr id="31" name="Fade To White - Down">
              <a:extLst>
                <a:ext uri="{FF2B5EF4-FFF2-40B4-BE49-F238E27FC236}">
                  <a16:creationId xmlns:a16="http://schemas.microsoft.com/office/drawing/2014/main" id="{43A3F3CC-431C-B548-70CC-467B393F4048}"/>
                </a:ext>
              </a:extLst>
            </p:cNvPr>
            <p:cNvSpPr/>
            <p:nvPr/>
          </p:nvSpPr>
          <p:spPr>
            <a:xfrm rot="5400000" flipH="1" flipV="1">
              <a:off x="6191210" y="2108081"/>
              <a:ext cx="412693" cy="6362579"/>
            </a:xfrm>
            <a:prstGeom prst="rect">
              <a:avLst/>
            </a:prstGeom>
            <a:gradFill>
              <a:gsLst>
                <a:gs pos="98000">
                  <a:schemeClr val="bg1">
                    <a:alpha val="0"/>
                  </a:schemeClr>
                </a:gs>
                <a:gs pos="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grpSp>
    </p:spTree>
    <p:extLst>
      <p:ext uri="{BB962C8B-B14F-4D97-AF65-F5344CB8AC3E}">
        <p14:creationId xmlns:p14="http://schemas.microsoft.com/office/powerpoint/2010/main" val="3173853627"/>
      </p:ext>
    </p:extLst>
  </p:cSld>
  <p:clrMapOvr>
    <a:masterClrMapping/>
  </p:clrMapOvr>
  <p:transition spd="med">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2">
            <a:extLst>
              <a:ext uri="{FF2B5EF4-FFF2-40B4-BE49-F238E27FC236}">
                <a16:creationId xmlns:a16="http://schemas.microsoft.com/office/drawing/2014/main" id="{8C4E7187-6A24-8B42-AB9D-E3ED61046FB3}"/>
              </a:ext>
            </a:extLst>
          </p:cNvPr>
          <p:cNvSpPr>
            <a:spLocks noGrp="1"/>
          </p:cNvSpPr>
          <p:nvPr>
            <p:ph type="title"/>
          </p:nvPr>
        </p:nvSpPr>
        <p:spPr>
          <a:xfrm>
            <a:off x="5413391" y="1191785"/>
            <a:ext cx="6031649" cy="877281"/>
          </a:xfrm>
        </p:spPr>
        <p:txBody>
          <a:bodyPr/>
          <a:lstStyle/>
          <a:p>
            <a:r>
              <a:rPr lang="en-US" sz="2800" dirty="0">
                <a:solidFill>
                  <a:schemeClr val="accent2"/>
                </a:solidFill>
              </a:rPr>
              <a:t>0</a:t>
            </a:r>
            <a:r>
              <a:rPr lang="pl-PL" sz="2800" dirty="0">
                <a:solidFill>
                  <a:schemeClr val="accent2"/>
                </a:solidFill>
              </a:rPr>
              <a:t>9</a:t>
            </a:r>
            <a:r>
              <a:rPr lang="en-US" sz="2800" dirty="0">
                <a:solidFill>
                  <a:schemeClr val="accent2"/>
                </a:solidFill>
              </a:rPr>
              <a:t>.</a:t>
            </a:r>
            <a:r>
              <a:rPr lang="pl-PL" sz="2800" dirty="0">
                <a:solidFill>
                  <a:schemeClr val="accent2"/>
                </a:solidFill>
              </a:rPr>
              <a:t> </a:t>
            </a:r>
            <a:r>
              <a:rPr lang="en-GB" sz="2800" dirty="0"/>
              <a:t>Avoid ERP modifications</a:t>
            </a:r>
            <a:endParaRPr lang="en-US" sz="2800" dirty="0"/>
          </a:p>
        </p:txBody>
      </p:sp>
      <p:sp>
        <p:nvSpPr>
          <p:cNvPr id="4" name="Symbol zastępczy zawartości 3">
            <a:extLst>
              <a:ext uri="{FF2B5EF4-FFF2-40B4-BE49-F238E27FC236}">
                <a16:creationId xmlns:a16="http://schemas.microsoft.com/office/drawing/2014/main" id="{70CC3267-60AC-FD45-B6CE-A01F4765A502}"/>
              </a:ext>
            </a:extLst>
          </p:cNvPr>
          <p:cNvSpPr>
            <a:spLocks noGrp="1"/>
          </p:cNvSpPr>
          <p:nvPr>
            <p:ph idx="1"/>
          </p:nvPr>
        </p:nvSpPr>
        <p:spPr>
          <a:xfrm>
            <a:off x="5413391" y="2158842"/>
            <a:ext cx="5628527" cy="3727884"/>
          </a:xfrm>
        </p:spPr>
        <p:txBody>
          <a:bodyPr vert="horz" lIns="0" tIns="45720" rIns="0" bIns="45720" rtlCol="0">
            <a:noAutofit/>
          </a:bodyPr>
          <a:lstStyle/>
          <a:p>
            <a:pPr algn="l"/>
            <a:r>
              <a:rPr lang="en-GB" b="0" i="0" dirty="0">
                <a:solidFill>
                  <a:srgbClr val="2E384D"/>
                </a:solidFill>
                <a:effectLst/>
                <a:latin typeface="Roboto" panose="02000000000000000000" pitchFamily="2" charset="0"/>
              </a:rPr>
              <a:t>Thanks to deep ERP integration, you can treat Novacura Flow as an </a:t>
            </a:r>
            <a:r>
              <a:rPr lang="en-GB" b="1" i="0" dirty="0">
                <a:solidFill>
                  <a:srgbClr val="2E384D"/>
                </a:solidFill>
                <a:effectLst/>
                <a:latin typeface="Roboto" panose="02000000000000000000" pitchFamily="2" charset="0"/>
              </a:rPr>
              <a:t>alternative user interface for the ERP</a:t>
            </a:r>
            <a:r>
              <a:rPr lang="en-GB" b="0" i="0" dirty="0">
                <a:solidFill>
                  <a:srgbClr val="2E384D"/>
                </a:solidFill>
                <a:effectLst/>
                <a:latin typeface="Roboto" panose="02000000000000000000" pitchFamily="2" charset="0"/>
              </a:rPr>
              <a:t>. </a:t>
            </a:r>
            <a:endParaRPr lang="pl-PL" b="0" i="0" dirty="0">
              <a:solidFill>
                <a:srgbClr val="2E384D"/>
              </a:solidFill>
              <a:effectLst/>
              <a:latin typeface="Roboto" panose="02000000000000000000" pitchFamily="2" charset="0"/>
            </a:endParaRPr>
          </a:p>
          <a:p>
            <a:pPr algn="l"/>
            <a:r>
              <a:rPr lang="en-GB" b="0" i="0" dirty="0">
                <a:solidFill>
                  <a:srgbClr val="2E384D"/>
                </a:solidFill>
                <a:effectLst/>
                <a:latin typeface="Roboto" panose="02000000000000000000" pitchFamily="2" charset="0"/>
              </a:rPr>
              <a:t>You can implement all additional requirements for the ERP as Novacura Flow applications, and </a:t>
            </a:r>
            <a:r>
              <a:rPr lang="en-GB" b="1" i="0" dirty="0">
                <a:solidFill>
                  <a:srgbClr val="2E384D"/>
                </a:solidFill>
                <a:effectLst/>
                <a:latin typeface="Roboto" panose="02000000000000000000" pitchFamily="2" charset="0"/>
              </a:rPr>
              <a:t>keep the ERP free of modifications</a:t>
            </a:r>
            <a:r>
              <a:rPr lang="en-GB" b="0" i="0" dirty="0">
                <a:solidFill>
                  <a:srgbClr val="2E384D"/>
                </a:solidFill>
                <a:effectLst/>
                <a:latin typeface="Roboto" panose="02000000000000000000" pitchFamily="2" charset="0"/>
              </a:rPr>
              <a:t>. </a:t>
            </a:r>
            <a:endParaRPr lang="pl-PL" b="0" i="0" dirty="0">
              <a:solidFill>
                <a:srgbClr val="2E384D"/>
              </a:solidFill>
              <a:effectLst/>
              <a:latin typeface="Roboto" panose="02000000000000000000" pitchFamily="2" charset="0"/>
            </a:endParaRPr>
          </a:p>
          <a:p>
            <a:pPr algn="l"/>
            <a:r>
              <a:rPr lang="en-GB" b="0" i="0" dirty="0">
                <a:solidFill>
                  <a:srgbClr val="2E384D"/>
                </a:solidFill>
                <a:effectLst/>
                <a:latin typeface="Roboto" panose="02000000000000000000" pitchFamily="2" charset="0"/>
              </a:rPr>
              <a:t>It gives you better evidence of “customizations” and you don´t need to recreate modifications when upgrading the ERP. This really helps to implement an “</a:t>
            </a:r>
            <a:r>
              <a:rPr lang="en-GB" b="1" i="0" dirty="0">
                <a:solidFill>
                  <a:srgbClr val="2E384D"/>
                </a:solidFill>
                <a:effectLst/>
                <a:latin typeface="Roboto" panose="02000000000000000000" pitchFamily="2" charset="0"/>
              </a:rPr>
              <a:t>evergreen ERP</a:t>
            </a:r>
            <a:r>
              <a:rPr lang="en-GB" b="0" i="0" dirty="0">
                <a:solidFill>
                  <a:srgbClr val="2E384D"/>
                </a:solidFill>
                <a:effectLst/>
                <a:latin typeface="Roboto" panose="02000000000000000000" pitchFamily="2" charset="0"/>
              </a:rPr>
              <a:t>” strategy.</a:t>
            </a:r>
          </a:p>
        </p:txBody>
      </p:sp>
      <p:sp>
        <p:nvSpPr>
          <p:cNvPr id="5" name="Symbol zastępczy numeru slajdu 4">
            <a:extLst>
              <a:ext uri="{FF2B5EF4-FFF2-40B4-BE49-F238E27FC236}">
                <a16:creationId xmlns:a16="http://schemas.microsoft.com/office/drawing/2014/main" id="{D903F02C-99CB-8B49-8396-EE65EEEBF47E}"/>
              </a:ext>
            </a:extLst>
          </p:cNvPr>
          <p:cNvSpPr>
            <a:spLocks noGrp="1"/>
          </p:cNvSpPr>
          <p:nvPr>
            <p:ph type="sldNum" sz="quarter" idx="4"/>
          </p:nvPr>
        </p:nvSpPr>
        <p:spPr/>
        <p:txBody>
          <a:bodyPr/>
          <a:lstStyle/>
          <a:p>
            <a:fld id="{D8D877B3-D348-4611-9BDB-C5374591D951}" type="slidenum">
              <a:rPr lang="en-US" smtClean="0"/>
              <a:pPr/>
              <a:t>13</a:t>
            </a:fld>
            <a:endParaRPr lang="en-US" dirty="0"/>
          </a:p>
        </p:txBody>
      </p:sp>
      <p:sp>
        <p:nvSpPr>
          <p:cNvPr id="23" name="SIZE KEEPER - Chessboard">
            <a:extLst>
              <a:ext uri="{FF2B5EF4-FFF2-40B4-BE49-F238E27FC236}">
                <a16:creationId xmlns:a16="http://schemas.microsoft.com/office/drawing/2014/main" id="{51CC8C56-E343-0556-5F28-49053461ED96}"/>
              </a:ext>
            </a:extLst>
          </p:cNvPr>
          <p:cNvSpPr>
            <a:spLocks noChangeAspect="1"/>
          </p:cNvSpPr>
          <p:nvPr/>
        </p:nvSpPr>
        <p:spPr>
          <a:xfrm rot="5400000">
            <a:off x="1132168" y="544382"/>
            <a:ext cx="4698673" cy="59964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2" name="AutoShape 2">
            <a:extLst>
              <a:ext uri="{FF2B5EF4-FFF2-40B4-BE49-F238E27FC236}">
                <a16:creationId xmlns:a16="http://schemas.microsoft.com/office/drawing/2014/main" id="{0F3E6D02-A577-DDFB-A2F0-3C35F069CC7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10" name="Group 9">
            <a:extLst>
              <a:ext uri="{FF2B5EF4-FFF2-40B4-BE49-F238E27FC236}">
                <a16:creationId xmlns:a16="http://schemas.microsoft.com/office/drawing/2014/main" id="{B36829E0-3347-ED61-8815-B19936BF37AF}"/>
              </a:ext>
            </a:extLst>
          </p:cNvPr>
          <p:cNvGrpSpPr/>
          <p:nvPr/>
        </p:nvGrpSpPr>
        <p:grpSpPr>
          <a:xfrm>
            <a:off x="1444806" y="1451579"/>
            <a:ext cx="3360752" cy="3182187"/>
            <a:chOff x="1951188" y="1616322"/>
            <a:chExt cx="2358064" cy="2358064"/>
          </a:xfrm>
        </p:grpSpPr>
        <p:sp>
          <p:nvSpPr>
            <p:cNvPr id="19" name="Oval 18">
              <a:extLst>
                <a:ext uri="{FF2B5EF4-FFF2-40B4-BE49-F238E27FC236}">
                  <a16:creationId xmlns:a16="http://schemas.microsoft.com/office/drawing/2014/main" id="{98F36189-44BA-EAE8-6BE4-ACF50042C1F8}"/>
                </a:ext>
              </a:extLst>
            </p:cNvPr>
            <p:cNvSpPr/>
            <p:nvPr/>
          </p:nvSpPr>
          <p:spPr>
            <a:xfrm>
              <a:off x="1951188" y="1616322"/>
              <a:ext cx="2358064" cy="235806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L"/>
            </a:p>
          </p:txBody>
        </p:sp>
        <p:sp>
          <p:nvSpPr>
            <p:cNvPr id="20" name="Freeform 3">
              <a:extLst>
                <a:ext uri="{FF2B5EF4-FFF2-40B4-BE49-F238E27FC236}">
                  <a16:creationId xmlns:a16="http://schemas.microsoft.com/office/drawing/2014/main" id="{BDA227F6-5EDF-287D-8CA8-ED64AD7F07A5}"/>
                </a:ext>
              </a:extLst>
            </p:cNvPr>
            <p:cNvSpPr/>
            <p:nvPr/>
          </p:nvSpPr>
          <p:spPr>
            <a:xfrm>
              <a:off x="1953231" y="2576720"/>
              <a:ext cx="2356021" cy="495100"/>
            </a:xfrm>
            <a:custGeom>
              <a:avLst/>
              <a:gdLst>
                <a:gd name="connsiteX0" fmla="*/ 19014 w 2356021"/>
                <a:gd name="connsiteY0" fmla="*/ 0 h 495100"/>
                <a:gd name="connsiteX1" fmla="*/ 2334964 w 2356021"/>
                <a:gd name="connsiteY1" fmla="*/ 0 h 495100"/>
                <a:gd name="connsiteX2" fmla="*/ 2349934 w 2356021"/>
                <a:gd name="connsiteY2" fmla="*/ 98085 h 495100"/>
                <a:gd name="connsiteX3" fmla="*/ 2356021 w 2356021"/>
                <a:gd name="connsiteY3" fmla="*/ 218634 h 495100"/>
                <a:gd name="connsiteX4" fmla="*/ 2332067 w 2356021"/>
                <a:gd name="connsiteY4" fmla="*/ 456250 h 495100"/>
                <a:gd name="connsiteX5" fmla="*/ 2322078 w 2356021"/>
                <a:gd name="connsiteY5" fmla="*/ 495100 h 495100"/>
                <a:gd name="connsiteX6" fmla="*/ 31900 w 2356021"/>
                <a:gd name="connsiteY6" fmla="*/ 495100 h 495100"/>
                <a:gd name="connsiteX7" fmla="*/ 21911 w 2356021"/>
                <a:gd name="connsiteY7" fmla="*/ 456250 h 495100"/>
                <a:gd name="connsiteX8" fmla="*/ 4044 w 2356021"/>
                <a:gd name="connsiteY8" fmla="*/ 339183 h 495100"/>
                <a:gd name="connsiteX9" fmla="*/ 0 w 2356021"/>
                <a:gd name="connsiteY9" fmla="*/ 259093 h 495100"/>
                <a:gd name="connsiteX10" fmla="*/ 0 w 2356021"/>
                <a:gd name="connsiteY10" fmla="*/ 178176 h 495100"/>
                <a:gd name="connsiteX11" fmla="*/ 4044 w 2356021"/>
                <a:gd name="connsiteY11" fmla="*/ 98085 h 49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56021" h="495100">
                  <a:moveTo>
                    <a:pt x="19014" y="0"/>
                  </a:moveTo>
                  <a:lnTo>
                    <a:pt x="2334964" y="0"/>
                  </a:lnTo>
                  <a:lnTo>
                    <a:pt x="2349934" y="98085"/>
                  </a:lnTo>
                  <a:cubicBezTo>
                    <a:pt x="2353959" y="137721"/>
                    <a:pt x="2356021" y="177937"/>
                    <a:pt x="2356021" y="218634"/>
                  </a:cubicBezTo>
                  <a:cubicBezTo>
                    <a:pt x="2356021" y="300029"/>
                    <a:pt x="2347773" y="379498"/>
                    <a:pt x="2332067" y="456250"/>
                  </a:cubicBezTo>
                  <a:lnTo>
                    <a:pt x="2322078" y="495100"/>
                  </a:lnTo>
                  <a:lnTo>
                    <a:pt x="31900" y="495100"/>
                  </a:lnTo>
                  <a:lnTo>
                    <a:pt x="21911" y="456250"/>
                  </a:lnTo>
                  <a:cubicBezTo>
                    <a:pt x="14058" y="417874"/>
                    <a:pt x="8070" y="378819"/>
                    <a:pt x="4044" y="339183"/>
                  </a:cubicBezTo>
                  <a:lnTo>
                    <a:pt x="0" y="259093"/>
                  </a:lnTo>
                  <a:lnTo>
                    <a:pt x="0" y="178176"/>
                  </a:lnTo>
                  <a:lnTo>
                    <a:pt x="4044" y="980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L"/>
            </a:p>
          </p:txBody>
        </p:sp>
        <p:pic>
          <p:nvPicPr>
            <p:cNvPr id="21" name="Graphic 20">
              <a:extLst>
                <a:ext uri="{FF2B5EF4-FFF2-40B4-BE49-F238E27FC236}">
                  <a16:creationId xmlns:a16="http://schemas.microsoft.com/office/drawing/2014/main" id="{6EC913AE-4600-79E9-9A63-105182B22F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74902" y="2711265"/>
              <a:ext cx="1710636" cy="244377"/>
            </a:xfrm>
            <a:prstGeom prst="rect">
              <a:avLst/>
            </a:prstGeom>
          </p:spPr>
        </p:pic>
        <p:sp>
          <p:nvSpPr>
            <p:cNvPr id="22" name="TextBox 21">
              <a:extLst>
                <a:ext uri="{FF2B5EF4-FFF2-40B4-BE49-F238E27FC236}">
                  <a16:creationId xmlns:a16="http://schemas.microsoft.com/office/drawing/2014/main" id="{EF66311F-270E-1639-D9E1-867E4C3A7C60}"/>
                </a:ext>
              </a:extLst>
            </p:cNvPr>
            <p:cNvSpPr txBox="1"/>
            <p:nvPr/>
          </p:nvSpPr>
          <p:spPr>
            <a:xfrm>
              <a:off x="2271517" y="3205884"/>
              <a:ext cx="1714021" cy="563231"/>
            </a:xfrm>
            <a:prstGeom prst="rect">
              <a:avLst/>
            </a:prstGeom>
            <a:noFill/>
          </p:spPr>
          <p:txBody>
            <a:bodyPr wrap="square" rtlCol="0">
              <a:spAutoFit/>
            </a:bodyPr>
            <a:lstStyle/>
            <a:p>
              <a:pPr algn="ctr">
                <a:lnSpc>
                  <a:spcPct val="90000"/>
                </a:lnSpc>
              </a:pPr>
              <a:r>
                <a:rPr lang="en-PL" sz="1700">
                  <a:solidFill>
                    <a:schemeClr val="bg1"/>
                  </a:solidFill>
                  <a:latin typeface="Roboto Medium" panose="02000000000000000000" pitchFamily="2" charset="0"/>
                  <a:ea typeface="Roboto Medium" panose="02000000000000000000" pitchFamily="2" charset="0"/>
                </a:rPr>
                <a:t>Modifications Free ERP</a:t>
              </a:r>
              <a:endParaRPr lang="en-PL" sz="1700" dirty="0">
                <a:solidFill>
                  <a:schemeClr val="bg1"/>
                </a:solidFill>
                <a:latin typeface="Roboto Medium" panose="02000000000000000000" pitchFamily="2" charset="0"/>
                <a:ea typeface="Roboto Medium" panose="02000000000000000000" pitchFamily="2" charset="0"/>
              </a:endParaRPr>
            </a:p>
          </p:txBody>
        </p:sp>
        <p:pic>
          <p:nvPicPr>
            <p:cNvPr id="25" name="Graphic 24" descr="Checkbox Ticked with solid fill">
              <a:extLst>
                <a:ext uri="{FF2B5EF4-FFF2-40B4-BE49-F238E27FC236}">
                  <a16:creationId xmlns:a16="http://schemas.microsoft.com/office/drawing/2014/main" id="{5A5FB106-75C4-9F79-451F-A52B671E5EB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01387" y="1710513"/>
              <a:ext cx="859810" cy="859810"/>
            </a:xfrm>
            <a:prstGeom prst="rect">
              <a:avLst/>
            </a:prstGeom>
          </p:spPr>
        </p:pic>
      </p:grpSp>
    </p:spTree>
    <p:extLst>
      <p:ext uri="{BB962C8B-B14F-4D97-AF65-F5344CB8AC3E}">
        <p14:creationId xmlns:p14="http://schemas.microsoft.com/office/powerpoint/2010/main" val="2453721304"/>
      </p:ext>
    </p:extLst>
  </p:cSld>
  <p:clrMapOvr>
    <a:masterClrMapping/>
  </p:clrMapOvr>
  <p:transition spd="med">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D48C8EEE-965A-6EC6-47D9-B0CF09E78172}"/>
              </a:ext>
            </a:extLst>
          </p:cNvPr>
          <p:cNvSpPr>
            <a:spLocks noGrp="1"/>
          </p:cNvSpPr>
          <p:nvPr>
            <p:ph type="title"/>
          </p:nvPr>
        </p:nvSpPr>
        <p:spPr/>
        <p:txBody>
          <a:bodyPr/>
          <a:lstStyle/>
          <a:p>
            <a:r>
              <a:rPr lang="en-PL" dirty="0"/>
              <a:t>&lt;SLOGAN TITLE&gt;</a:t>
            </a:r>
          </a:p>
        </p:txBody>
      </p:sp>
      <p:sp>
        <p:nvSpPr>
          <p:cNvPr id="22" name="Text Placeholder 21">
            <a:extLst>
              <a:ext uri="{FF2B5EF4-FFF2-40B4-BE49-F238E27FC236}">
                <a16:creationId xmlns:a16="http://schemas.microsoft.com/office/drawing/2014/main" id="{C66CDA09-5B2A-A771-FAD2-20DFD12A67A3}"/>
              </a:ext>
            </a:extLst>
          </p:cNvPr>
          <p:cNvSpPr>
            <a:spLocks noGrp="1"/>
          </p:cNvSpPr>
          <p:nvPr>
            <p:ph type="body" sz="quarter" idx="10"/>
          </p:nvPr>
        </p:nvSpPr>
        <p:spPr/>
        <p:txBody>
          <a:bodyPr/>
          <a:lstStyle/>
          <a:p>
            <a:r>
              <a:rPr lang="pl-PL" dirty="0"/>
              <a:t>&lt;SLOGAN SUBTITLE&gt;</a:t>
            </a:r>
            <a:endParaRPr lang="en-PL" dirty="0"/>
          </a:p>
        </p:txBody>
      </p:sp>
      <p:sp>
        <p:nvSpPr>
          <p:cNvPr id="4" name="Slide Number Placeholder 3">
            <a:extLst>
              <a:ext uri="{FF2B5EF4-FFF2-40B4-BE49-F238E27FC236}">
                <a16:creationId xmlns:a16="http://schemas.microsoft.com/office/drawing/2014/main" id="{AABCB341-9E23-5242-3C4B-97516B21DE40}"/>
              </a:ext>
            </a:extLst>
          </p:cNvPr>
          <p:cNvSpPr>
            <a:spLocks noGrp="1"/>
          </p:cNvSpPr>
          <p:nvPr>
            <p:ph type="sldNum" sz="quarter" idx="4"/>
          </p:nvPr>
        </p:nvSpPr>
        <p:spPr/>
        <p:txBody>
          <a:bodyPr/>
          <a:lstStyle/>
          <a:p>
            <a:fld id="{D8D877B3-D348-4611-9BDB-C5374591D951}" type="slidenum">
              <a:rPr lang="en-US" smtClean="0"/>
              <a:pPr/>
              <a:t>14</a:t>
            </a:fld>
            <a:endParaRPr lang="en-US" dirty="0"/>
          </a:p>
        </p:txBody>
      </p:sp>
      <p:pic>
        <p:nvPicPr>
          <p:cNvPr id="46" name="Grafika 3">
            <a:extLst>
              <a:ext uri="{FF2B5EF4-FFF2-40B4-BE49-F238E27FC236}">
                <a16:creationId xmlns:a16="http://schemas.microsoft.com/office/drawing/2014/main" id="{847E31DF-3D21-BC85-0339-612B3743E39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12794" y="420994"/>
            <a:ext cx="956647" cy="140411"/>
          </a:xfrm>
          <a:prstGeom prst="rect">
            <a:avLst/>
          </a:prstGeom>
        </p:spPr>
      </p:pic>
      <p:sp>
        <p:nvSpPr>
          <p:cNvPr id="3" name="Rounded Rectangle 2">
            <a:extLst>
              <a:ext uri="{FF2B5EF4-FFF2-40B4-BE49-F238E27FC236}">
                <a16:creationId xmlns:a16="http://schemas.microsoft.com/office/drawing/2014/main" id="{93803F0D-FC0F-7EDA-6DB6-0D196A9E0840}"/>
              </a:ext>
            </a:extLst>
          </p:cNvPr>
          <p:cNvSpPr/>
          <p:nvPr/>
        </p:nvSpPr>
        <p:spPr>
          <a:xfrm rot="18915744">
            <a:off x="8352829" y="5060115"/>
            <a:ext cx="2633980" cy="526043"/>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PL"/>
              <a:t>Example style for slogans</a:t>
            </a:r>
            <a:endParaRPr lang="en-PL" dirty="0"/>
          </a:p>
        </p:txBody>
      </p:sp>
      <p:pic>
        <p:nvPicPr>
          <p:cNvPr id="12" name="Grafika 3">
            <a:extLst>
              <a:ext uri="{FF2B5EF4-FFF2-40B4-BE49-F238E27FC236}">
                <a16:creationId xmlns:a16="http://schemas.microsoft.com/office/drawing/2014/main" id="{11A9DF36-8BA1-FC72-62CA-4732E8ABE149}"/>
              </a:ext>
            </a:extLst>
          </p:cNvPr>
          <p:cNvPicPr>
            <a:picLocks noChangeAspect="1"/>
          </p:cNvPicPr>
          <p:nvPr/>
        </p:nvPicPr>
        <p:blipFill>
          <a:blip r:embed="rId4">
            <a:extLst>
              <a:ext uri="{96DAC541-7B7A-43D3-8B79-37D633B846F1}">
                <asvg:svgBlip xmlns:asvg="http://schemas.microsoft.com/office/drawing/2016/SVG/main" r:embed="rId3"/>
              </a:ext>
            </a:extLst>
          </a:blip>
          <a:stretch>
            <a:fillRect/>
          </a:stretch>
        </p:blipFill>
        <p:spPr>
          <a:xfrm>
            <a:off x="1365194" y="573394"/>
            <a:ext cx="956647" cy="140411"/>
          </a:xfrm>
          <a:prstGeom prst="rect">
            <a:avLst/>
          </a:prstGeom>
        </p:spPr>
      </p:pic>
      <p:sp>
        <p:nvSpPr>
          <p:cNvPr id="13" name="Title 20">
            <a:extLst>
              <a:ext uri="{FF2B5EF4-FFF2-40B4-BE49-F238E27FC236}">
                <a16:creationId xmlns:a16="http://schemas.microsoft.com/office/drawing/2014/main" id="{BE41D096-062F-272F-5079-841CACF65590}"/>
              </a:ext>
            </a:extLst>
          </p:cNvPr>
          <p:cNvSpPr txBox="1">
            <a:spLocks/>
          </p:cNvSpPr>
          <p:nvPr/>
        </p:nvSpPr>
        <p:spPr>
          <a:xfrm>
            <a:off x="1371600" y="2848391"/>
            <a:ext cx="9753600" cy="2278817"/>
          </a:xfrm>
          <a:prstGeom prst="rect">
            <a:avLst/>
          </a:prstGeom>
          <a:effectLst/>
        </p:spPr>
        <p:txBody>
          <a:bodyPr vert="horz" lIns="0" tIns="192024" rIns="0" bIns="0" rtlCol="0" anchor="t" anchorCtr="0">
            <a:noAutofit/>
          </a:bodyPr>
          <a:lstStyle>
            <a:lvl1pPr algn="l" defTabSz="914318" rtl="0" eaLnBrk="1" latinLnBrk="0" hangingPunct="1">
              <a:lnSpc>
                <a:spcPct val="80000"/>
              </a:lnSpc>
              <a:spcBef>
                <a:spcPct val="0"/>
              </a:spcBef>
              <a:buNone/>
              <a:defRPr sz="4800" kern="1200" cap="all" spc="0" baseline="0">
                <a:solidFill>
                  <a:schemeClr val="tx1"/>
                </a:solidFill>
                <a:latin typeface="+mj-lt"/>
                <a:ea typeface="+mj-ea"/>
                <a:cs typeface="+mj-cs"/>
              </a:defRPr>
            </a:lvl1pPr>
          </a:lstStyle>
          <a:p>
            <a:r>
              <a:rPr lang="en-PL" dirty="0"/>
              <a:t>&lt;SLOGAN TITLE&gt;</a:t>
            </a:r>
          </a:p>
        </p:txBody>
      </p:sp>
      <p:pic>
        <p:nvPicPr>
          <p:cNvPr id="14" name="Picture Placeholder 13" descr="A picture containing snow, outdoor, transport&#10;&#10;Description automatically generated">
            <a:extLst>
              <a:ext uri="{FF2B5EF4-FFF2-40B4-BE49-F238E27FC236}">
                <a16:creationId xmlns:a16="http://schemas.microsoft.com/office/drawing/2014/main" id="{92447750-0C13-6AD6-1A90-A4FA109DB8E7}"/>
              </a:ext>
            </a:extLst>
          </p:cNvPr>
          <p:cNvPicPr>
            <a:picLocks noGrp="1" noChangeAspect="1"/>
          </p:cNvPicPr>
          <p:nvPr>
            <p:ph type="pic" sz="quarter" idx="11"/>
          </p:nvPr>
        </p:nvPicPr>
        <p:blipFill>
          <a:blip r:embed="rId5"/>
          <a:srcRect t="7813" b="7813"/>
          <a:stretch>
            <a:fillRect/>
          </a:stretch>
        </p:blipFill>
        <p:spPr/>
      </p:pic>
      <p:pic>
        <p:nvPicPr>
          <p:cNvPr id="18" name="Grafika 3">
            <a:extLst>
              <a:ext uri="{FF2B5EF4-FFF2-40B4-BE49-F238E27FC236}">
                <a16:creationId xmlns:a16="http://schemas.microsoft.com/office/drawing/2014/main" id="{3ACC70CF-4A03-EC3A-5470-8B1FA57C2F9F}"/>
              </a:ext>
            </a:extLst>
          </p:cNvPr>
          <p:cNvPicPr>
            <a:picLocks noChangeAspect="1"/>
          </p:cNvPicPr>
          <p:nvPr/>
        </p:nvPicPr>
        <p:blipFill>
          <a:blip r:embed="rId4">
            <a:extLst>
              <a:ext uri="{96DAC541-7B7A-43D3-8B79-37D633B846F1}">
                <asvg:svgBlip xmlns:asvg="http://schemas.microsoft.com/office/drawing/2016/SVG/main" r:embed="rId3"/>
              </a:ext>
            </a:extLst>
          </a:blip>
          <a:stretch>
            <a:fillRect/>
          </a:stretch>
        </p:blipFill>
        <p:spPr>
          <a:xfrm>
            <a:off x="1517594" y="725794"/>
            <a:ext cx="956647" cy="140411"/>
          </a:xfrm>
          <a:prstGeom prst="rect">
            <a:avLst/>
          </a:prstGeom>
        </p:spPr>
      </p:pic>
      <p:sp>
        <p:nvSpPr>
          <p:cNvPr id="19" name="Title 20">
            <a:extLst>
              <a:ext uri="{FF2B5EF4-FFF2-40B4-BE49-F238E27FC236}">
                <a16:creationId xmlns:a16="http://schemas.microsoft.com/office/drawing/2014/main" id="{F1D1C03D-E99F-8991-3EB8-72208DE098D9}"/>
              </a:ext>
            </a:extLst>
          </p:cNvPr>
          <p:cNvSpPr txBox="1">
            <a:spLocks/>
          </p:cNvSpPr>
          <p:nvPr/>
        </p:nvSpPr>
        <p:spPr>
          <a:xfrm>
            <a:off x="1524000" y="2963862"/>
            <a:ext cx="9753600" cy="2278817"/>
          </a:xfrm>
          <a:prstGeom prst="rect">
            <a:avLst/>
          </a:prstGeom>
          <a:effectLst/>
        </p:spPr>
        <p:txBody>
          <a:bodyPr vert="horz" lIns="0" tIns="192024" rIns="0" bIns="0" rtlCol="0" anchor="t" anchorCtr="0">
            <a:noAutofit/>
          </a:bodyPr>
          <a:lstStyle>
            <a:lvl1pPr algn="l" defTabSz="914318" rtl="0" eaLnBrk="1" latinLnBrk="0" hangingPunct="1">
              <a:lnSpc>
                <a:spcPct val="80000"/>
              </a:lnSpc>
              <a:spcBef>
                <a:spcPct val="0"/>
              </a:spcBef>
              <a:buNone/>
              <a:defRPr sz="4800" kern="1200" cap="all" spc="0" baseline="0">
                <a:solidFill>
                  <a:schemeClr val="tx1"/>
                </a:solidFill>
                <a:latin typeface="+mj-lt"/>
                <a:ea typeface="+mj-ea"/>
                <a:cs typeface="+mj-cs"/>
              </a:defRPr>
            </a:lvl1pPr>
          </a:lstStyle>
          <a:p>
            <a:r>
              <a:rPr lang="en-GB" dirty="0"/>
              <a:t>NOVACURA FLOW FILLS </a:t>
            </a:r>
            <a:endParaRPr lang="pl-PL" dirty="0"/>
          </a:p>
          <a:p>
            <a:r>
              <a:rPr lang="en-GB" dirty="0"/>
              <a:t>ERP GAPS</a:t>
            </a:r>
            <a:endParaRPr lang="en-PL" dirty="0"/>
          </a:p>
        </p:txBody>
      </p:sp>
    </p:spTree>
    <p:extLst>
      <p:ext uri="{BB962C8B-B14F-4D97-AF65-F5344CB8AC3E}">
        <p14:creationId xmlns:p14="http://schemas.microsoft.com/office/powerpoint/2010/main" val="3827646336"/>
      </p:ext>
    </p:extLst>
  </p:cSld>
  <p:clrMapOvr>
    <a:masterClrMapping/>
  </p:clrMapOvr>
  <p:transition spd="med">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53A4B80-CC41-0F40-9DBB-4C2E7C1190D1}"/>
              </a:ext>
            </a:extLst>
          </p:cNvPr>
          <p:cNvSpPr>
            <a:spLocks noGrp="1"/>
          </p:cNvSpPr>
          <p:nvPr>
            <p:ph type="title"/>
          </p:nvPr>
        </p:nvSpPr>
        <p:spPr>
          <a:xfrm>
            <a:off x="1212849" y="2009092"/>
            <a:ext cx="7576554" cy="1216401"/>
          </a:xfrm>
        </p:spPr>
        <p:txBody>
          <a:bodyPr/>
          <a:lstStyle/>
          <a:p>
            <a:r>
              <a:rPr lang="en-GB" dirty="0"/>
              <a:t>NOVACURA FLOW FILLS </a:t>
            </a:r>
            <a:br>
              <a:rPr lang="pl-PL" dirty="0"/>
            </a:br>
            <a:r>
              <a:rPr lang="en-GB" dirty="0"/>
              <a:t>ERP GAPS</a:t>
            </a:r>
            <a:br>
              <a:rPr lang="en-PL" dirty="0"/>
            </a:br>
            <a:br>
              <a:rPr lang="pl-PL" dirty="0"/>
            </a:br>
            <a:endParaRPr lang="en-PL" dirty="0"/>
          </a:p>
        </p:txBody>
      </p:sp>
      <p:sp>
        <p:nvSpPr>
          <p:cNvPr id="6" name="Content Placeholder 5">
            <a:extLst>
              <a:ext uri="{FF2B5EF4-FFF2-40B4-BE49-F238E27FC236}">
                <a16:creationId xmlns:a16="http://schemas.microsoft.com/office/drawing/2014/main" id="{12E7849B-FFD4-D95C-79F6-6C9D69167914}"/>
              </a:ext>
            </a:extLst>
          </p:cNvPr>
          <p:cNvSpPr>
            <a:spLocks noGrp="1"/>
          </p:cNvSpPr>
          <p:nvPr>
            <p:ph sz="quarter" idx="11"/>
          </p:nvPr>
        </p:nvSpPr>
        <p:spPr>
          <a:xfrm>
            <a:off x="1202381" y="3549446"/>
            <a:ext cx="7576554" cy="1448654"/>
          </a:xfrm>
        </p:spPr>
        <p:txBody>
          <a:bodyPr>
            <a:normAutofit fontScale="92500" lnSpcReduction="20000"/>
          </a:bodyPr>
          <a:lstStyle/>
          <a:p>
            <a:r>
              <a:rPr lang="en-GB" dirty="0"/>
              <a:t>Popular ERP systems have one common problem: they try to be equally good for all companies.</a:t>
            </a:r>
          </a:p>
          <a:p>
            <a:r>
              <a:rPr lang="en-GB" dirty="0"/>
              <a:t>We know that every business is unique and needs specific solutions.</a:t>
            </a:r>
          </a:p>
          <a:p>
            <a:r>
              <a:rPr lang="en-GB" dirty="0"/>
              <a:t>With Novacura Flow, you can create specific ERP applications that will expand the standard capabilities of your ERP system.:</a:t>
            </a:r>
            <a:endParaRPr lang="en-PL" dirty="0"/>
          </a:p>
        </p:txBody>
      </p:sp>
    </p:spTree>
    <p:extLst>
      <p:ext uri="{BB962C8B-B14F-4D97-AF65-F5344CB8AC3E}">
        <p14:creationId xmlns:p14="http://schemas.microsoft.com/office/powerpoint/2010/main" val="525806397"/>
      </p:ext>
    </p:extLst>
  </p:cSld>
  <p:clrMapOvr>
    <a:masterClrMapping/>
  </p:clrMapOvr>
  <p:transition spd="med">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7F4-7B7F-9C85-5E5C-40A609615E3E}"/>
              </a:ext>
            </a:extLst>
          </p:cNvPr>
          <p:cNvSpPr>
            <a:spLocks noGrp="1"/>
          </p:cNvSpPr>
          <p:nvPr>
            <p:ph type="title"/>
          </p:nvPr>
        </p:nvSpPr>
        <p:spPr/>
        <p:txBody>
          <a:bodyPr/>
          <a:lstStyle/>
          <a:p>
            <a:r>
              <a:rPr lang="en-GB" b="1" i="0" dirty="0">
                <a:solidFill>
                  <a:srgbClr val="141635"/>
                </a:solidFill>
                <a:effectLst/>
                <a:latin typeface="Montserrat" panose="00000500000000000000" pitchFamily="2" charset="-18"/>
              </a:rPr>
              <a:t>NOVACURA FLOW FILLS ERP GAPS</a:t>
            </a:r>
            <a:br>
              <a:rPr lang="en-GB" b="1" i="0" dirty="0">
                <a:solidFill>
                  <a:srgbClr val="141635"/>
                </a:solidFill>
                <a:effectLst/>
                <a:latin typeface="Montserrat" panose="00000500000000000000" pitchFamily="2" charset="-18"/>
              </a:rPr>
            </a:br>
            <a:endParaRPr lang="en-GB" dirty="0"/>
          </a:p>
        </p:txBody>
      </p:sp>
      <p:sp>
        <p:nvSpPr>
          <p:cNvPr id="3" name="Slide Number Placeholder 2">
            <a:extLst>
              <a:ext uri="{FF2B5EF4-FFF2-40B4-BE49-F238E27FC236}">
                <a16:creationId xmlns:a16="http://schemas.microsoft.com/office/drawing/2014/main" id="{CC5F193A-EC3B-DB29-25B7-5DF707CAD2FA}"/>
              </a:ext>
            </a:extLst>
          </p:cNvPr>
          <p:cNvSpPr>
            <a:spLocks noGrp="1"/>
          </p:cNvSpPr>
          <p:nvPr>
            <p:ph type="sldNum" sz="quarter" idx="4"/>
          </p:nvPr>
        </p:nvSpPr>
        <p:spPr/>
        <p:txBody>
          <a:bodyPr/>
          <a:lstStyle/>
          <a:p>
            <a:fld id="{D8D877B3-D348-4611-9BDB-C5374591D951}" type="slidenum">
              <a:rPr lang="en-US" smtClean="0"/>
              <a:pPr/>
              <a:t>16</a:t>
            </a:fld>
            <a:endParaRPr lang="en-US" dirty="0"/>
          </a:p>
        </p:txBody>
      </p:sp>
      <p:pic>
        <p:nvPicPr>
          <p:cNvPr id="5" name="Video 4">
            <a:hlinkClick r:id="" action="ppaction://media"/>
            <a:extLst>
              <a:ext uri="{FF2B5EF4-FFF2-40B4-BE49-F238E27FC236}">
                <a16:creationId xmlns:a16="http://schemas.microsoft.com/office/drawing/2014/main" id="{1E22BA6D-6A13-F8F8-2BAD-BAA432A2368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841523" y="2189728"/>
            <a:ext cx="6676103" cy="3755308"/>
          </a:xfrm>
          <a:prstGeom prst="rect">
            <a:avLst/>
          </a:prstGeom>
        </p:spPr>
      </p:pic>
    </p:spTree>
    <p:extLst>
      <p:ext uri="{BB962C8B-B14F-4D97-AF65-F5344CB8AC3E}">
        <p14:creationId xmlns:p14="http://schemas.microsoft.com/office/powerpoint/2010/main" val="4208209952"/>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6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53A4B80-CC41-0F40-9DBB-4C2E7C1190D1}"/>
              </a:ext>
            </a:extLst>
          </p:cNvPr>
          <p:cNvSpPr>
            <a:spLocks noGrp="1"/>
          </p:cNvSpPr>
          <p:nvPr>
            <p:ph type="title"/>
          </p:nvPr>
        </p:nvSpPr>
        <p:spPr>
          <a:xfrm>
            <a:off x="1212849" y="2009092"/>
            <a:ext cx="7576554" cy="1216401"/>
          </a:xfrm>
        </p:spPr>
        <p:txBody>
          <a:bodyPr/>
          <a:lstStyle/>
          <a:p>
            <a:r>
              <a:rPr lang="en-GB" b="1" i="0" dirty="0">
                <a:solidFill>
                  <a:srgbClr val="141635"/>
                </a:solidFill>
                <a:effectLst/>
                <a:latin typeface="Montserrat" panose="00000500000000000000" pitchFamily="2" charset="-18"/>
              </a:rPr>
              <a:t>SERVICES FOR </a:t>
            </a:r>
            <a:br>
              <a:rPr lang="pl-PL" b="1" i="0" dirty="0">
                <a:solidFill>
                  <a:srgbClr val="141635"/>
                </a:solidFill>
                <a:effectLst/>
                <a:latin typeface="Montserrat" panose="00000500000000000000" pitchFamily="2" charset="-18"/>
              </a:rPr>
            </a:br>
            <a:r>
              <a:rPr lang="en-GB" b="1" i="0" dirty="0">
                <a:solidFill>
                  <a:srgbClr val="141635"/>
                </a:solidFill>
                <a:effectLst/>
                <a:latin typeface="Montserrat" panose="00000500000000000000" pitchFamily="2" charset="-18"/>
              </a:rPr>
              <a:t>NOVACURA FLOW</a:t>
            </a:r>
            <a:br>
              <a:rPr lang="en-GB" b="1" i="0" dirty="0">
                <a:solidFill>
                  <a:srgbClr val="141635"/>
                </a:solidFill>
                <a:effectLst/>
                <a:latin typeface="Montserrat" panose="00000500000000000000" pitchFamily="2" charset="-18"/>
              </a:rPr>
            </a:br>
            <a:br>
              <a:rPr lang="en-PL" dirty="0"/>
            </a:br>
            <a:br>
              <a:rPr lang="pl-PL" dirty="0"/>
            </a:br>
            <a:endParaRPr lang="en-PL" dirty="0"/>
          </a:p>
        </p:txBody>
      </p:sp>
      <p:sp>
        <p:nvSpPr>
          <p:cNvPr id="6" name="Content Placeholder 5">
            <a:extLst>
              <a:ext uri="{FF2B5EF4-FFF2-40B4-BE49-F238E27FC236}">
                <a16:creationId xmlns:a16="http://schemas.microsoft.com/office/drawing/2014/main" id="{12E7849B-FFD4-D95C-79F6-6C9D69167914}"/>
              </a:ext>
            </a:extLst>
          </p:cNvPr>
          <p:cNvSpPr>
            <a:spLocks noGrp="1"/>
          </p:cNvSpPr>
          <p:nvPr>
            <p:ph sz="quarter" idx="11"/>
          </p:nvPr>
        </p:nvSpPr>
        <p:spPr>
          <a:xfrm>
            <a:off x="1202381" y="3549446"/>
            <a:ext cx="7576554" cy="1448654"/>
          </a:xfrm>
        </p:spPr>
        <p:txBody>
          <a:bodyPr>
            <a:normAutofit/>
          </a:bodyPr>
          <a:lstStyle/>
          <a:p>
            <a:r>
              <a:rPr lang="en-GB" dirty="0"/>
              <a:t>Novacura Flow is dedicated for mid-size and large companies and usually supports critical processes (like production, logistics or service). It couldn’t play such an important role in our Customer’s organizations without appropriate support from Novacura.</a:t>
            </a:r>
            <a:endParaRPr lang="en-PL" dirty="0"/>
          </a:p>
        </p:txBody>
      </p:sp>
    </p:spTree>
    <p:extLst>
      <p:ext uri="{BB962C8B-B14F-4D97-AF65-F5344CB8AC3E}">
        <p14:creationId xmlns:p14="http://schemas.microsoft.com/office/powerpoint/2010/main" val="2408934628"/>
      </p:ext>
    </p:extLst>
  </p:cSld>
  <p:clrMapOvr>
    <a:masterClrMapping/>
  </p:clrMapOvr>
  <p:transition spd="med">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7F4-7B7F-9C85-5E5C-40A609615E3E}"/>
              </a:ext>
            </a:extLst>
          </p:cNvPr>
          <p:cNvSpPr>
            <a:spLocks noGrp="1"/>
          </p:cNvSpPr>
          <p:nvPr>
            <p:ph type="title"/>
          </p:nvPr>
        </p:nvSpPr>
        <p:spPr>
          <a:xfrm>
            <a:off x="1940700" y="996125"/>
            <a:ext cx="8477747" cy="745212"/>
          </a:xfrm>
        </p:spPr>
        <p:txBody>
          <a:bodyPr/>
          <a:lstStyle/>
          <a:p>
            <a:r>
              <a:rPr lang="en-GB" b="1" i="0" dirty="0">
                <a:solidFill>
                  <a:srgbClr val="141635"/>
                </a:solidFill>
                <a:effectLst/>
                <a:latin typeface="Montserrat" panose="00000500000000000000" pitchFamily="2" charset="-18"/>
              </a:rPr>
              <a:t>SERVICES FOR NOVACURA FLOW</a:t>
            </a:r>
            <a:br>
              <a:rPr lang="en-GB" b="1" i="0" dirty="0">
                <a:solidFill>
                  <a:srgbClr val="141635"/>
                </a:solidFill>
                <a:effectLst/>
                <a:latin typeface="Montserrat" panose="00000500000000000000" pitchFamily="2" charset="-18"/>
              </a:rPr>
            </a:br>
            <a:br>
              <a:rPr lang="en-GB" b="1" i="0" dirty="0">
                <a:solidFill>
                  <a:srgbClr val="141635"/>
                </a:solidFill>
                <a:effectLst/>
                <a:latin typeface="Montserrat" panose="00000500000000000000" pitchFamily="2" charset="-18"/>
              </a:rPr>
            </a:br>
            <a:endParaRPr lang="en-GB" dirty="0"/>
          </a:p>
        </p:txBody>
      </p:sp>
      <p:sp>
        <p:nvSpPr>
          <p:cNvPr id="3" name="Slide Number Placeholder 2">
            <a:extLst>
              <a:ext uri="{FF2B5EF4-FFF2-40B4-BE49-F238E27FC236}">
                <a16:creationId xmlns:a16="http://schemas.microsoft.com/office/drawing/2014/main" id="{CC5F193A-EC3B-DB29-25B7-5DF707CAD2FA}"/>
              </a:ext>
            </a:extLst>
          </p:cNvPr>
          <p:cNvSpPr>
            <a:spLocks noGrp="1"/>
          </p:cNvSpPr>
          <p:nvPr>
            <p:ph type="sldNum" sz="quarter" idx="4"/>
          </p:nvPr>
        </p:nvSpPr>
        <p:spPr/>
        <p:txBody>
          <a:bodyPr/>
          <a:lstStyle/>
          <a:p>
            <a:fld id="{D8D877B3-D348-4611-9BDB-C5374591D951}" type="slidenum">
              <a:rPr lang="en-US" smtClean="0"/>
              <a:pPr/>
              <a:t>18</a:t>
            </a:fld>
            <a:endParaRPr lang="en-US" dirty="0"/>
          </a:p>
        </p:txBody>
      </p:sp>
      <p:sp>
        <p:nvSpPr>
          <p:cNvPr id="6" name="TextBox 5">
            <a:extLst>
              <a:ext uri="{FF2B5EF4-FFF2-40B4-BE49-F238E27FC236}">
                <a16:creationId xmlns:a16="http://schemas.microsoft.com/office/drawing/2014/main" id="{B271513F-AA06-7A4C-59F8-949C95B6F964}"/>
              </a:ext>
            </a:extLst>
          </p:cNvPr>
          <p:cNvSpPr txBox="1"/>
          <p:nvPr/>
        </p:nvSpPr>
        <p:spPr>
          <a:xfrm>
            <a:off x="1219200" y="1813088"/>
            <a:ext cx="9920748" cy="1200329"/>
          </a:xfrm>
          <a:prstGeom prst="rect">
            <a:avLst/>
          </a:prstGeom>
          <a:noFill/>
        </p:spPr>
        <p:txBody>
          <a:bodyPr wrap="square">
            <a:spAutoFit/>
          </a:bodyPr>
          <a:lstStyle/>
          <a:p>
            <a:r>
              <a:rPr lang="en-GB" b="0" i="0" dirty="0">
                <a:solidFill>
                  <a:srgbClr val="141635"/>
                </a:solidFill>
                <a:effectLst/>
                <a:latin typeface="Roboto" panose="02000000000000000000" pitchFamily="2" charset="0"/>
              </a:rPr>
              <a:t>We help our customers design and </a:t>
            </a:r>
            <a:r>
              <a:rPr lang="en-GB" b="1" i="0" dirty="0">
                <a:solidFill>
                  <a:srgbClr val="141635"/>
                </a:solidFill>
                <a:effectLst/>
                <a:latin typeface="Roboto" panose="02000000000000000000" pitchFamily="2" charset="0"/>
              </a:rPr>
              <a:t>implement</a:t>
            </a:r>
            <a:r>
              <a:rPr lang="en-GB" b="0" i="0" dirty="0">
                <a:solidFill>
                  <a:srgbClr val="141635"/>
                </a:solidFill>
                <a:effectLst/>
                <a:latin typeface="Roboto" panose="02000000000000000000" pitchFamily="2" charset="0"/>
              </a:rPr>
              <a:t> their first solutions and applications, we offer a complete package of </a:t>
            </a:r>
            <a:r>
              <a:rPr lang="en-GB" b="1" i="0" dirty="0">
                <a:solidFill>
                  <a:srgbClr val="141635"/>
                </a:solidFill>
                <a:effectLst/>
                <a:latin typeface="Roboto" panose="02000000000000000000" pitchFamily="2" charset="0"/>
              </a:rPr>
              <a:t>Application Management Services </a:t>
            </a:r>
            <a:r>
              <a:rPr lang="en-GB" b="0" i="0" dirty="0">
                <a:solidFill>
                  <a:srgbClr val="141635"/>
                </a:solidFill>
                <a:effectLst/>
                <a:latin typeface="Roboto" panose="02000000000000000000" pitchFamily="2" charset="0"/>
              </a:rPr>
              <a:t>(AMS) that may include solution support, technical administration, monitoring and development services. For customers who want to build apps independently, we offer </a:t>
            </a:r>
            <a:r>
              <a:rPr lang="en-GB" b="1" i="0" dirty="0">
                <a:solidFill>
                  <a:srgbClr val="141635"/>
                </a:solidFill>
                <a:effectLst/>
                <a:latin typeface="Roboto" panose="02000000000000000000" pitchFamily="2" charset="0"/>
              </a:rPr>
              <a:t>training</a:t>
            </a:r>
            <a:r>
              <a:rPr lang="en-GB" b="0" i="0" dirty="0">
                <a:solidFill>
                  <a:srgbClr val="141635"/>
                </a:solidFill>
                <a:effectLst/>
                <a:latin typeface="Roboto" panose="02000000000000000000" pitchFamily="2" charset="0"/>
              </a:rPr>
              <a:t> and certification services.</a:t>
            </a:r>
            <a:endParaRPr lang="en-GB" dirty="0"/>
          </a:p>
        </p:txBody>
      </p:sp>
      <p:sp>
        <p:nvSpPr>
          <p:cNvPr id="8" name="TextBox 7">
            <a:extLst>
              <a:ext uri="{FF2B5EF4-FFF2-40B4-BE49-F238E27FC236}">
                <a16:creationId xmlns:a16="http://schemas.microsoft.com/office/drawing/2014/main" id="{E8C3E4AF-7C91-81BA-3B4A-6CD3B4D3E6FD}"/>
              </a:ext>
            </a:extLst>
          </p:cNvPr>
          <p:cNvSpPr txBox="1"/>
          <p:nvPr/>
        </p:nvSpPr>
        <p:spPr>
          <a:xfrm>
            <a:off x="1337186" y="5400210"/>
            <a:ext cx="10697497" cy="646331"/>
          </a:xfrm>
          <a:prstGeom prst="rect">
            <a:avLst/>
          </a:prstGeom>
          <a:noFill/>
        </p:spPr>
        <p:txBody>
          <a:bodyPr wrap="square">
            <a:spAutoFit/>
          </a:bodyPr>
          <a:lstStyle/>
          <a:p>
            <a:r>
              <a:rPr lang="en-GB" b="0" i="0" dirty="0">
                <a:solidFill>
                  <a:srgbClr val="141635"/>
                </a:solidFill>
                <a:effectLst/>
                <a:latin typeface="Roboto" panose="02000000000000000000" pitchFamily="2" charset="0"/>
              </a:rPr>
              <a:t>Novacura Flow can be offered in a </a:t>
            </a:r>
            <a:r>
              <a:rPr lang="en-GB" b="1" i="0" dirty="0">
                <a:solidFill>
                  <a:srgbClr val="141635"/>
                </a:solidFill>
                <a:effectLst/>
                <a:latin typeface="Roboto" panose="02000000000000000000" pitchFamily="2" charset="0"/>
              </a:rPr>
              <a:t>SaaS model</a:t>
            </a:r>
            <a:r>
              <a:rPr lang="en-GB" b="0" i="0" dirty="0">
                <a:solidFill>
                  <a:srgbClr val="141635"/>
                </a:solidFill>
                <a:effectLst/>
                <a:latin typeface="Roboto" panose="02000000000000000000" pitchFamily="2" charset="0"/>
              </a:rPr>
              <a:t>, where all necessary IT infrastructure and IT administration are managed by Novacura.</a:t>
            </a:r>
            <a:endParaRPr lang="en-GB" dirty="0"/>
          </a:p>
        </p:txBody>
      </p:sp>
      <p:pic>
        <p:nvPicPr>
          <p:cNvPr id="9" name="Graphic 8">
            <a:extLst>
              <a:ext uri="{FF2B5EF4-FFF2-40B4-BE49-F238E27FC236}">
                <a16:creationId xmlns:a16="http://schemas.microsoft.com/office/drawing/2014/main" id="{1A61FEDB-0EC6-D719-BF7E-54521D6FDF8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439954" y="3344376"/>
            <a:ext cx="2660528" cy="1905182"/>
          </a:xfrm>
          <a:prstGeom prst="rect">
            <a:avLst/>
          </a:prstGeom>
        </p:spPr>
      </p:pic>
    </p:spTree>
    <p:extLst>
      <p:ext uri="{BB962C8B-B14F-4D97-AF65-F5344CB8AC3E}">
        <p14:creationId xmlns:p14="http://schemas.microsoft.com/office/powerpoint/2010/main" val="3485201320"/>
      </p:ext>
    </p:extLst>
  </p:cSld>
  <p:clrMapOvr>
    <a:masterClrMapping/>
  </p:clrMapOvr>
  <p:transition spd="med">
    <p:push dir="u"/>
  </p:transition>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9684073"/>
      </p:ext>
    </p:extLst>
  </p:cSld>
  <p:clrMapOvr>
    <a:masterClrMapping/>
  </p:clrMapOvr>
  <p:transition spd="med">
    <p:push dir="u"/>
  </p:transition>
</p:sld>
</file>

<file path=ppt/theme/theme1.xml><?xml version="1.0" encoding="utf-8"?>
<a:theme xmlns:a="http://schemas.openxmlformats.org/drawingml/2006/main" name="SECTIONS &amp; CHAPTERS">
  <a:themeElements>
    <a:clrScheme name="NOVACURA">
      <a:dk1>
        <a:srgbClr val="000000"/>
      </a:dk1>
      <a:lt1>
        <a:sysClr val="window" lastClr="FFFFFF"/>
      </a:lt1>
      <a:dk2>
        <a:srgbClr val="141635"/>
      </a:dk2>
      <a:lt2>
        <a:srgbClr val="E4E8EF"/>
      </a:lt2>
      <a:accent1>
        <a:srgbClr val="BED7FF"/>
      </a:accent1>
      <a:accent2>
        <a:srgbClr val="0C65F4"/>
      </a:accent2>
      <a:accent3>
        <a:srgbClr val="9EA7B4"/>
      </a:accent3>
      <a:accent4>
        <a:srgbClr val="465466"/>
      </a:accent4>
      <a:accent5>
        <a:srgbClr val="FD6E15"/>
      </a:accent5>
      <a:accent6>
        <a:srgbClr val="FF3333"/>
      </a:accent6>
      <a:hlink>
        <a:srgbClr val="0C65F4"/>
      </a:hlink>
      <a:folHlink>
        <a:srgbClr val="B2B2B2"/>
      </a:folHlink>
    </a:clrScheme>
    <a:fontScheme name="NOVACURA_MONTSERRAT">
      <a:majorFont>
        <a:latin typeface="Montserrat Bold"/>
        <a:ea typeface=""/>
        <a:cs typeface=""/>
      </a:majorFont>
      <a:minorFont>
        <a:latin typeface="Robo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effectLst/>
      </a:spPr>
      <a:bodyPr vert="horz" lIns="0" tIns="192024" rIns="0" bIns="0" rtlCol="0" anchor="t" anchorCtr="0">
        <a:noAutofit/>
      </a:bodyPr>
      <a:lstStyle>
        <a:defPPr algn="l">
          <a:defRPr dirty="0" smtClean="0"/>
        </a:defPPr>
      </a:lstStyle>
    </a:txDef>
  </a:objectDefaults>
  <a:extraClrSchemeLst/>
  <a:extLst>
    <a:ext uri="{05A4C25C-085E-4340-85A3-A5531E510DB2}">
      <thm15:themeFamily xmlns:thm15="http://schemas.microsoft.com/office/thememl/2012/main" name="NOVACURA_template_full_arial" id="{8C8B627F-7720-40B6-832C-92C53243A324}" vid="{803321D0-9D3F-4886-8846-65C7ACA80C2E}"/>
    </a:ext>
  </a:extLst>
</a:theme>
</file>

<file path=ppt/theme/theme2.xml><?xml version="1.0" encoding="utf-8"?>
<a:theme xmlns:a="http://schemas.openxmlformats.org/drawingml/2006/main" name="BASIC LAYOUTS">
  <a:themeElements>
    <a:clrScheme name="NOVACURA">
      <a:dk1>
        <a:srgbClr val="000000"/>
      </a:dk1>
      <a:lt1>
        <a:sysClr val="window" lastClr="FFFFFF"/>
      </a:lt1>
      <a:dk2>
        <a:srgbClr val="141635"/>
      </a:dk2>
      <a:lt2>
        <a:srgbClr val="E4E8EF"/>
      </a:lt2>
      <a:accent1>
        <a:srgbClr val="BED7FF"/>
      </a:accent1>
      <a:accent2>
        <a:srgbClr val="0C65F4"/>
      </a:accent2>
      <a:accent3>
        <a:srgbClr val="9EA7B4"/>
      </a:accent3>
      <a:accent4>
        <a:srgbClr val="465466"/>
      </a:accent4>
      <a:accent5>
        <a:srgbClr val="FD6E15"/>
      </a:accent5>
      <a:accent6>
        <a:srgbClr val="FF3333"/>
      </a:accent6>
      <a:hlink>
        <a:srgbClr val="0C65F4"/>
      </a:hlink>
      <a:folHlink>
        <a:srgbClr val="B2B2B2"/>
      </a:folHlink>
    </a:clrScheme>
    <a:fontScheme name="NOVACURA_MONTSERRAT">
      <a:majorFont>
        <a:latin typeface="Montserrat Bold"/>
        <a:ea typeface=""/>
        <a:cs typeface=""/>
      </a:majorFont>
      <a:minorFont>
        <a:latin typeface="Robo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OVACURA_template_full_arial" id="{8C8B627F-7720-40B6-832C-92C53243A324}" vid="{8D65165A-54ED-4F1D-8FE6-827AF5A2A4F0}"/>
    </a:ext>
  </a:extLst>
</a:theme>
</file>

<file path=ppt/theme/theme3.xml><?xml version="1.0" encoding="utf-8"?>
<a:theme xmlns:a="http://schemas.openxmlformats.org/drawingml/2006/main" name="DEVICES">
  <a:themeElements>
    <a:clrScheme name="NOVACURA">
      <a:dk1>
        <a:srgbClr val="000000"/>
      </a:dk1>
      <a:lt1>
        <a:sysClr val="window" lastClr="FFFFFF"/>
      </a:lt1>
      <a:dk2>
        <a:srgbClr val="141635"/>
      </a:dk2>
      <a:lt2>
        <a:srgbClr val="E4E8EF"/>
      </a:lt2>
      <a:accent1>
        <a:srgbClr val="BED7FF"/>
      </a:accent1>
      <a:accent2>
        <a:srgbClr val="0C65F4"/>
      </a:accent2>
      <a:accent3>
        <a:srgbClr val="9EA7B4"/>
      </a:accent3>
      <a:accent4>
        <a:srgbClr val="465466"/>
      </a:accent4>
      <a:accent5>
        <a:srgbClr val="FD6E15"/>
      </a:accent5>
      <a:accent6>
        <a:srgbClr val="FF3333"/>
      </a:accent6>
      <a:hlink>
        <a:srgbClr val="0C65F4"/>
      </a:hlink>
      <a:folHlink>
        <a:srgbClr val="B2B2B2"/>
      </a:folHlink>
    </a:clrScheme>
    <a:fontScheme name="NOVACURA_MONTSERRAT">
      <a:majorFont>
        <a:latin typeface="Montserrat Bold"/>
        <a:ea typeface=""/>
        <a:cs typeface=""/>
      </a:majorFont>
      <a:minorFont>
        <a:latin typeface="Robo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OVACURA_template_full_arial" id="{8C8B627F-7720-40B6-832C-92C53243A324}" vid="{8D65165A-54ED-4F1D-8FE6-827AF5A2A4F0}"/>
    </a:ext>
  </a:extLst>
</a:theme>
</file>

<file path=ppt/theme/theme4.xml><?xml version="1.0" encoding="utf-8"?>
<a:theme xmlns:a="http://schemas.openxmlformats.org/drawingml/2006/main" name="DEVICES ON PHOTO">
  <a:themeElements>
    <a:clrScheme name="NOVACURA">
      <a:dk1>
        <a:srgbClr val="000000"/>
      </a:dk1>
      <a:lt1>
        <a:sysClr val="window" lastClr="FFFFFF"/>
      </a:lt1>
      <a:dk2>
        <a:srgbClr val="141635"/>
      </a:dk2>
      <a:lt2>
        <a:srgbClr val="E4E8EF"/>
      </a:lt2>
      <a:accent1>
        <a:srgbClr val="BED7FF"/>
      </a:accent1>
      <a:accent2>
        <a:srgbClr val="0C65F4"/>
      </a:accent2>
      <a:accent3>
        <a:srgbClr val="9EA7B4"/>
      </a:accent3>
      <a:accent4>
        <a:srgbClr val="465466"/>
      </a:accent4>
      <a:accent5>
        <a:srgbClr val="FD6E15"/>
      </a:accent5>
      <a:accent6>
        <a:srgbClr val="FF3333"/>
      </a:accent6>
      <a:hlink>
        <a:srgbClr val="0C65F4"/>
      </a:hlink>
      <a:folHlink>
        <a:srgbClr val="B2B2B2"/>
      </a:folHlink>
    </a:clrScheme>
    <a:fontScheme name="NOVACURA_MONTSERRAT">
      <a:majorFont>
        <a:latin typeface="Montserrat Bold"/>
        <a:ea typeface=""/>
        <a:cs typeface=""/>
      </a:majorFont>
      <a:minorFont>
        <a:latin typeface="Robo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OVACURA_template_full_arial" id="{8C8B627F-7720-40B6-832C-92C53243A324}" vid="{8D65165A-54ED-4F1D-8FE6-827AF5A2A4F0}"/>
    </a:ext>
  </a:extLst>
</a:theme>
</file>

<file path=ppt/theme/theme5.xml><?xml version="1.0" encoding="utf-8"?>
<a:theme xmlns:a="http://schemas.openxmlformats.org/drawingml/2006/main" name="SLOGANS">
  <a:themeElements>
    <a:clrScheme name="NOVACURA">
      <a:dk1>
        <a:srgbClr val="000000"/>
      </a:dk1>
      <a:lt1>
        <a:sysClr val="window" lastClr="FFFFFF"/>
      </a:lt1>
      <a:dk2>
        <a:srgbClr val="141635"/>
      </a:dk2>
      <a:lt2>
        <a:srgbClr val="E4E8EF"/>
      </a:lt2>
      <a:accent1>
        <a:srgbClr val="BED7FF"/>
      </a:accent1>
      <a:accent2>
        <a:srgbClr val="0C65F4"/>
      </a:accent2>
      <a:accent3>
        <a:srgbClr val="9EA7B4"/>
      </a:accent3>
      <a:accent4>
        <a:srgbClr val="465466"/>
      </a:accent4>
      <a:accent5>
        <a:srgbClr val="FD6E15"/>
      </a:accent5>
      <a:accent6>
        <a:srgbClr val="FF3333"/>
      </a:accent6>
      <a:hlink>
        <a:srgbClr val="0C65F4"/>
      </a:hlink>
      <a:folHlink>
        <a:srgbClr val="B2B2B2"/>
      </a:folHlink>
    </a:clrScheme>
    <a:fontScheme name="NOVACURA_MONTSERRAT">
      <a:majorFont>
        <a:latin typeface="Montserrat Bold"/>
        <a:ea typeface=""/>
        <a:cs typeface=""/>
      </a:majorFont>
      <a:minorFont>
        <a:latin typeface="Robo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effectLst/>
      </a:spPr>
      <a:bodyPr vert="horz" lIns="0" tIns="192024" rIns="0" bIns="0" rtlCol="0" anchor="t" anchorCtr="0">
        <a:noAutofit/>
      </a:bodyPr>
      <a:lstStyle>
        <a:defPPr algn="l">
          <a:defRPr dirty="0" smtClean="0"/>
        </a:defPPr>
      </a:lstStyle>
    </a:txDef>
  </a:objectDefaults>
  <a:extraClrSchemeLst/>
  <a:extLst>
    <a:ext uri="{05A4C25C-085E-4340-85A3-A5531E510DB2}">
      <thm15:themeFamily xmlns:thm15="http://schemas.microsoft.com/office/thememl/2012/main" name="NOVACURA_template_full_arial" id="{8C8B627F-7720-40B6-832C-92C53243A324}" vid="{803321D0-9D3F-4886-8846-65C7ACA80C2E}"/>
    </a:ext>
  </a:extLst>
</a:theme>
</file>

<file path=ppt/theme/theme6.xml><?xml version="1.0" encoding="utf-8"?>
<a:theme xmlns:a="http://schemas.openxmlformats.org/drawingml/2006/main" name="CHESSBOARD LAYOUT">
  <a:themeElements>
    <a:clrScheme name="NOVACURA">
      <a:dk1>
        <a:srgbClr val="000000"/>
      </a:dk1>
      <a:lt1>
        <a:sysClr val="window" lastClr="FFFFFF"/>
      </a:lt1>
      <a:dk2>
        <a:srgbClr val="141635"/>
      </a:dk2>
      <a:lt2>
        <a:srgbClr val="E4E8EF"/>
      </a:lt2>
      <a:accent1>
        <a:srgbClr val="BED7FF"/>
      </a:accent1>
      <a:accent2>
        <a:srgbClr val="0C65F4"/>
      </a:accent2>
      <a:accent3>
        <a:srgbClr val="9EA7B4"/>
      </a:accent3>
      <a:accent4>
        <a:srgbClr val="465466"/>
      </a:accent4>
      <a:accent5>
        <a:srgbClr val="FD6E15"/>
      </a:accent5>
      <a:accent6>
        <a:srgbClr val="FF3333"/>
      </a:accent6>
      <a:hlink>
        <a:srgbClr val="0C65F4"/>
      </a:hlink>
      <a:folHlink>
        <a:srgbClr val="B2B2B2"/>
      </a:folHlink>
    </a:clrScheme>
    <a:fontScheme name="NOVACURA_MONTSERRAT">
      <a:majorFont>
        <a:latin typeface="Montserrat Bold"/>
        <a:ea typeface=""/>
        <a:cs typeface=""/>
      </a:majorFont>
      <a:minorFont>
        <a:latin typeface="Robo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OVACURA_template_full_arial" id="{8C8B627F-7720-40B6-832C-92C53243A324}" vid="{0E5692E5-5AB8-4DBF-96B1-1D426A7EC27D}"/>
    </a:ext>
  </a:extLst>
</a:theme>
</file>

<file path=ppt/theme/theme7.xml><?xml version="1.0" encoding="utf-8"?>
<a:theme xmlns:a="http://schemas.openxmlformats.org/drawingml/2006/main" name="COVERS">
  <a:themeElements>
    <a:clrScheme name="NOVACURA">
      <a:dk1>
        <a:srgbClr val="000000"/>
      </a:dk1>
      <a:lt1>
        <a:sysClr val="window" lastClr="FFFFFF"/>
      </a:lt1>
      <a:dk2>
        <a:srgbClr val="141635"/>
      </a:dk2>
      <a:lt2>
        <a:srgbClr val="E4E8EF"/>
      </a:lt2>
      <a:accent1>
        <a:srgbClr val="BED7FF"/>
      </a:accent1>
      <a:accent2>
        <a:srgbClr val="0C65F4"/>
      </a:accent2>
      <a:accent3>
        <a:srgbClr val="9EA7B4"/>
      </a:accent3>
      <a:accent4>
        <a:srgbClr val="465466"/>
      </a:accent4>
      <a:accent5>
        <a:srgbClr val="FD6E15"/>
      </a:accent5>
      <a:accent6>
        <a:srgbClr val="FF3333"/>
      </a:accent6>
      <a:hlink>
        <a:srgbClr val="0C65F4"/>
      </a:hlink>
      <a:folHlink>
        <a:srgbClr val="B2B2B2"/>
      </a:folHlink>
    </a:clrScheme>
    <a:fontScheme name="NOVACURA_MONTSERRAT">
      <a:majorFont>
        <a:latin typeface="Montserrat Bold"/>
        <a:ea typeface=""/>
        <a:cs typeface=""/>
      </a:majorFont>
      <a:minorFont>
        <a:latin typeface="Roboto"/>
        <a:ea typeface=""/>
        <a:cs typeface=""/>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VACURA_template_full_arial" id="{8C8B627F-7720-40B6-832C-92C53243A324}" vid="{F95A492B-38CA-46E6-8FC3-9DF0E69088C6}"/>
    </a:ext>
  </a:extLst>
</a:theme>
</file>

<file path=ppt/theme/theme8.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48492F250A3D4CA1BB4EC268984868" ma:contentTypeVersion="7" ma:contentTypeDescription="Create a new document." ma:contentTypeScope="" ma:versionID="608c03381939daa1204f458b54ceb077">
  <xsd:schema xmlns:xsd="http://www.w3.org/2001/XMLSchema" xmlns:xs="http://www.w3.org/2001/XMLSchema" xmlns:p="http://schemas.microsoft.com/office/2006/metadata/properties" xmlns:ns2="bc74212f-0e21-4604-9c3b-fc9706adcd64" targetNamespace="http://schemas.microsoft.com/office/2006/metadata/properties" ma:root="true" ma:fieldsID="63b0011f7d0300a0531214c6c9061cae" ns2:_="">
    <xsd:import namespace="bc74212f-0e21-4604-9c3b-fc9706adcd6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74212f-0e21-4604-9c3b-fc9706adcd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F3EDFF6-5FC9-48BF-8F0E-5FF8382483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74212f-0e21-4604-9c3b-fc9706adcd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AEDCB7E-D0A4-4B58-BC26-6566B481BC09}">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2AA9941-E3D2-4E24-A8E9-ECBC519AAE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3272</TotalTime>
  <Words>1853</Words>
  <Application>Microsoft Office PowerPoint</Application>
  <PresentationFormat>Widescreen</PresentationFormat>
  <Paragraphs>122</Paragraphs>
  <Slides>19</Slides>
  <Notes>9</Notes>
  <HiddenSlides>2</HiddenSlides>
  <MMClips>1</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19</vt:i4>
      </vt:variant>
    </vt:vector>
  </HeadingPairs>
  <TitlesOfParts>
    <vt:vector size="34" baseType="lpstr">
      <vt:lpstr>Arial</vt:lpstr>
      <vt:lpstr>Calibri</vt:lpstr>
      <vt:lpstr>Montserrat</vt:lpstr>
      <vt:lpstr>Montserrat Bold</vt:lpstr>
      <vt:lpstr>Montserrat Medium</vt:lpstr>
      <vt:lpstr>Roboto</vt:lpstr>
      <vt:lpstr>Roboto Light</vt:lpstr>
      <vt:lpstr>Roboto Medium</vt:lpstr>
      <vt:lpstr>SECTIONS &amp; CHAPTERS</vt:lpstr>
      <vt:lpstr>BASIC LAYOUTS</vt:lpstr>
      <vt:lpstr>DEVICES</vt:lpstr>
      <vt:lpstr>DEVICES ON PHOTO</vt:lpstr>
      <vt:lpstr>SLOGANS</vt:lpstr>
      <vt:lpstr>CHESSBOARD LAYOUT</vt:lpstr>
      <vt:lpstr>COVERS</vt:lpstr>
      <vt:lpstr>&lt;Introduction&gt; </vt:lpstr>
      <vt:lpstr>introduction</vt:lpstr>
      <vt:lpstr>LOW-CODE DEDICATED TO EXPANDING ERP SYSTEMS</vt:lpstr>
      <vt:lpstr>DISCOVER OUR  CAPABILITIES</vt:lpstr>
      <vt:lpstr>01. ERP applications builder with low-code philosophy</vt:lpstr>
      <vt:lpstr>02. User interface for every type of user</vt:lpstr>
      <vt:lpstr>03. Dedicated features supporting the most demanding industries</vt:lpstr>
      <vt:lpstr>04. process management (BPM)</vt:lpstr>
      <vt:lpstr>05. Deep ERP Integration</vt:lpstr>
      <vt:lpstr>06. Integration platform capabilities</vt:lpstr>
      <vt:lpstr>07. Technology bridge for the ERP</vt:lpstr>
      <vt:lpstr>08. Library of applications and components</vt:lpstr>
      <vt:lpstr>09. Avoid ERP modifications</vt:lpstr>
      <vt:lpstr>&lt;SLOGAN TITLE&gt;</vt:lpstr>
      <vt:lpstr>NOVACURA FLOW FILLS  ERP GAPS  </vt:lpstr>
      <vt:lpstr>NOVACURA FLOW FILLS ERP GAPS </vt:lpstr>
      <vt:lpstr>SERVICES FOR  NOVACURA FLOW   </vt:lpstr>
      <vt:lpstr>SERVICES FOR NOVACURA FLOW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Edyta Sasin</dc:creator>
  <cp:lastModifiedBy>Pawel Bes</cp:lastModifiedBy>
  <cp:revision>208</cp:revision>
  <dcterms:created xsi:type="dcterms:W3CDTF">2022-04-21T09:05:55Z</dcterms:created>
  <dcterms:modified xsi:type="dcterms:W3CDTF">2023-02-01T10:05:52Z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0x010100B048492F250A3D4CA1BB4EC268984868</vt:lpwstr>
  </property>
</Properties>
</file>